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41"/>
  </p:notesMasterIdLst>
  <p:sldIdLst>
    <p:sldId id="256" r:id="rId3"/>
    <p:sldId id="257" r:id="rId4"/>
    <p:sldId id="258" r:id="rId5"/>
    <p:sldId id="497" r:id="rId6"/>
    <p:sldId id="498" r:id="rId7"/>
    <p:sldId id="499" r:id="rId8"/>
    <p:sldId id="500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23" r:id="rId67"/>
    <p:sldId id="324" r:id="rId68"/>
    <p:sldId id="325" r:id="rId69"/>
    <p:sldId id="326" r:id="rId70"/>
    <p:sldId id="327" r:id="rId71"/>
    <p:sldId id="328" r:id="rId72"/>
    <p:sldId id="329" r:id="rId73"/>
    <p:sldId id="330" r:id="rId74"/>
    <p:sldId id="331" r:id="rId75"/>
    <p:sldId id="332" r:id="rId76"/>
    <p:sldId id="333" r:id="rId77"/>
    <p:sldId id="334" r:id="rId78"/>
    <p:sldId id="335" r:id="rId79"/>
    <p:sldId id="336" r:id="rId80"/>
    <p:sldId id="337" r:id="rId81"/>
    <p:sldId id="338" r:id="rId82"/>
    <p:sldId id="339" r:id="rId83"/>
    <p:sldId id="340" r:id="rId84"/>
    <p:sldId id="341" r:id="rId85"/>
    <p:sldId id="342" r:id="rId86"/>
    <p:sldId id="343" r:id="rId87"/>
    <p:sldId id="344" r:id="rId88"/>
    <p:sldId id="345" r:id="rId89"/>
    <p:sldId id="346" r:id="rId90"/>
    <p:sldId id="347" r:id="rId91"/>
    <p:sldId id="348" r:id="rId92"/>
    <p:sldId id="349" r:id="rId93"/>
    <p:sldId id="350" r:id="rId94"/>
    <p:sldId id="351" r:id="rId95"/>
    <p:sldId id="352" r:id="rId96"/>
    <p:sldId id="353" r:id="rId97"/>
    <p:sldId id="354" r:id="rId98"/>
    <p:sldId id="355" r:id="rId99"/>
    <p:sldId id="356" r:id="rId100"/>
    <p:sldId id="357" r:id="rId101"/>
    <p:sldId id="358" r:id="rId102"/>
    <p:sldId id="359" r:id="rId103"/>
    <p:sldId id="360" r:id="rId104"/>
    <p:sldId id="361" r:id="rId105"/>
    <p:sldId id="362" r:id="rId106"/>
    <p:sldId id="363" r:id="rId107"/>
    <p:sldId id="364" r:id="rId108"/>
    <p:sldId id="365" r:id="rId109"/>
    <p:sldId id="366" r:id="rId110"/>
    <p:sldId id="367" r:id="rId111"/>
    <p:sldId id="368" r:id="rId112"/>
    <p:sldId id="369" r:id="rId113"/>
    <p:sldId id="370" r:id="rId114"/>
    <p:sldId id="371" r:id="rId115"/>
    <p:sldId id="372" r:id="rId116"/>
    <p:sldId id="373" r:id="rId117"/>
    <p:sldId id="374" r:id="rId118"/>
    <p:sldId id="375" r:id="rId119"/>
    <p:sldId id="376" r:id="rId120"/>
    <p:sldId id="377" r:id="rId121"/>
    <p:sldId id="378" r:id="rId122"/>
    <p:sldId id="379" r:id="rId123"/>
    <p:sldId id="380" r:id="rId124"/>
    <p:sldId id="381" r:id="rId125"/>
    <p:sldId id="382" r:id="rId126"/>
    <p:sldId id="383" r:id="rId127"/>
    <p:sldId id="384" r:id="rId128"/>
    <p:sldId id="385" r:id="rId129"/>
    <p:sldId id="386" r:id="rId130"/>
    <p:sldId id="387" r:id="rId131"/>
    <p:sldId id="388" r:id="rId132"/>
    <p:sldId id="389" r:id="rId133"/>
    <p:sldId id="390" r:id="rId134"/>
    <p:sldId id="391" r:id="rId135"/>
    <p:sldId id="392" r:id="rId136"/>
    <p:sldId id="393" r:id="rId137"/>
    <p:sldId id="394" r:id="rId138"/>
    <p:sldId id="395" r:id="rId139"/>
    <p:sldId id="396" r:id="rId140"/>
    <p:sldId id="397" r:id="rId141"/>
    <p:sldId id="398" r:id="rId142"/>
    <p:sldId id="399" r:id="rId143"/>
    <p:sldId id="400" r:id="rId144"/>
    <p:sldId id="401" r:id="rId145"/>
    <p:sldId id="402" r:id="rId146"/>
    <p:sldId id="403" r:id="rId147"/>
    <p:sldId id="404" r:id="rId148"/>
    <p:sldId id="405" r:id="rId149"/>
    <p:sldId id="406" r:id="rId150"/>
    <p:sldId id="407" r:id="rId151"/>
    <p:sldId id="408" r:id="rId152"/>
    <p:sldId id="409" r:id="rId153"/>
    <p:sldId id="410" r:id="rId154"/>
    <p:sldId id="411" r:id="rId155"/>
    <p:sldId id="412" r:id="rId156"/>
    <p:sldId id="413" r:id="rId157"/>
    <p:sldId id="414" r:id="rId158"/>
    <p:sldId id="415" r:id="rId159"/>
    <p:sldId id="416" r:id="rId160"/>
    <p:sldId id="417" r:id="rId161"/>
    <p:sldId id="418" r:id="rId162"/>
    <p:sldId id="419" r:id="rId163"/>
    <p:sldId id="420" r:id="rId164"/>
    <p:sldId id="421" r:id="rId165"/>
    <p:sldId id="422" r:id="rId166"/>
    <p:sldId id="423" r:id="rId167"/>
    <p:sldId id="424" r:id="rId168"/>
    <p:sldId id="425" r:id="rId169"/>
    <p:sldId id="426" r:id="rId170"/>
    <p:sldId id="427" r:id="rId171"/>
    <p:sldId id="428" r:id="rId172"/>
    <p:sldId id="429" r:id="rId173"/>
    <p:sldId id="430" r:id="rId174"/>
    <p:sldId id="431" r:id="rId175"/>
    <p:sldId id="432" r:id="rId176"/>
    <p:sldId id="433" r:id="rId177"/>
    <p:sldId id="434" r:id="rId178"/>
    <p:sldId id="435" r:id="rId179"/>
    <p:sldId id="436" r:id="rId180"/>
    <p:sldId id="437" r:id="rId181"/>
    <p:sldId id="438" r:id="rId182"/>
    <p:sldId id="439" r:id="rId183"/>
    <p:sldId id="440" r:id="rId184"/>
    <p:sldId id="441" r:id="rId185"/>
    <p:sldId id="442" r:id="rId186"/>
    <p:sldId id="443" r:id="rId187"/>
    <p:sldId id="444" r:id="rId188"/>
    <p:sldId id="445" r:id="rId189"/>
    <p:sldId id="446" r:id="rId190"/>
    <p:sldId id="447" r:id="rId191"/>
    <p:sldId id="448" r:id="rId192"/>
    <p:sldId id="449" r:id="rId193"/>
    <p:sldId id="450" r:id="rId194"/>
    <p:sldId id="451" r:id="rId195"/>
    <p:sldId id="452" r:id="rId196"/>
    <p:sldId id="453" r:id="rId197"/>
    <p:sldId id="454" r:id="rId198"/>
    <p:sldId id="455" r:id="rId199"/>
    <p:sldId id="456" r:id="rId200"/>
    <p:sldId id="457" r:id="rId201"/>
    <p:sldId id="458" r:id="rId202"/>
    <p:sldId id="459" r:id="rId203"/>
    <p:sldId id="460" r:id="rId204"/>
    <p:sldId id="461" r:id="rId205"/>
    <p:sldId id="462" r:id="rId206"/>
    <p:sldId id="463" r:id="rId207"/>
    <p:sldId id="464" r:id="rId208"/>
    <p:sldId id="465" r:id="rId209"/>
    <p:sldId id="466" r:id="rId210"/>
    <p:sldId id="467" r:id="rId211"/>
    <p:sldId id="468" r:id="rId212"/>
    <p:sldId id="469" r:id="rId213"/>
    <p:sldId id="470" r:id="rId214"/>
    <p:sldId id="471" r:id="rId215"/>
    <p:sldId id="472" r:id="rId216"/>
    <p:sldId id="473" r:id="rId217"/>
    <p:sldId id="474" r:id="rId218"/>
    <p:sldId id="475" r:id="rId219"/>
    <p:sldId id="476" r:id="rId220"/>
    <p:sldId id="477" r:id="rId221"/>
    <p:sldId id="478" r:id="rId222"/>
    <p:sldId id="479" r:id="rId223"/>
    <p:sldId id="480" r:id="rId224"/>
    <p:sldId id="481" r:id="rId225"/>
    <p:sldId id="482" r:id="rId226"/>
    <p:sldId id="483" r:id="rId227"/>
    <p:sldId id="484" r:id="rId228"/>
    <p:sldId id="485" r:id="rId229"/>
    <p:sldId id="486" r:id="rId230"/>
    <p:sldId id="487" r:id="rId231"/>
    <p:sldId id="488" r:id="rId232"/>
    <p:sldId id="489" r:id="rId233"/>
    <p:sldId id="490" r:id="rId234"/>
    <p:sldId id="491" r:id="rId235"/>
    <p:sldId id="492" r:id="rId236"/>
    <p:sldId id="493" r:id="rId237"/>
    <p:sldId id="494" r:id="rId238"/>
    <p:sldId id="495" r:id="rId239"/>
    <p:sldId id="496" r:id="rId24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80283EF-D672-4F37-9E68-A32E315BB3E5}">
  <a:tblStyle styleId="{F80283EF-D672-4F37-9E68-A32E315BB3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4" y="2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slide" Target="slides/slide136.xml"/><Relationship Id="rId159" Type="http://schemas.openxmlformats.org/officeDocument/2006/relationships/slide" Target="slides/slide157.xml"/><Relationship Id="rId170" Type="http://schemas.openxmlformats.org/officeDocument/2006/relationships/slide" Target="slides/slide168.xml"/><Relationship Id="rId191" Type="http://schemas.openxmlformats.org/officeDocument/2006/relationships/slide" Target="slides/slide189.xml"/><Relationship Id="rId205" Type="http://schemas.openxmlformats.org/officeDocument/2006/relationships/slide" Target="slides/slide203.xml"/><Relationship Id="rId226" Type="http://schemas.openxmlformats.org/officeDocument/2006/relationships/slide" Target="slides/slide22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53" Type="http://schemas.openxmlformats.org/officeDocument/2006/relationships/slide" Target="slides/slide51.xml"/><Relationship Id="rId74" Type="http://schemas.openxmlformats.org/officeDocument/2006/relationships/slide" Target="slides/slide72.xml"/><Relationship Id="rId128" Type="http://schemas.openxmlformats.org/officeDocument/2006/relationships/slide" Target="slides/slide126.xml"/><Relationship Id="rId149" Type="http://schemas.openxmlformats.org/officeDocument/2006/relationships/slide" Target="slides/slide147.xml"/><Relationship Id="rId5" Type="http://schemas.openxmlformats.org/officeDocument/2006/relationships/slide" Target="slides/slide3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181" Type="http://schemas.openxmlformats.org/officeDocument/2006/relationships/slide" Target="slides/slide179.xml"/><Relationship Id="rId216" Type="http://schemas.openxmlformats.org/officeDocument/2006/relationships/slide" Target="slides/slide214.xml"/><Relationship Id="rId237" Type="http://schemas.openxmlformats.org/officeDocument/2006/relationships/slide" Target="slides/slide235.xml"/><Relationship Id="rId22" Type="http://schemas.openxmlformats.org/officeDocument/2006/relationships/slide" Target="slides/slide20.xml"/><Relationship Id="rId43" Type="http://schemas.openxmlformats.org/officeDocument/2006/relationships/slide" Target="slides/slide41.xml"/><Relationship Id="rId64" Type="http://schemas.openxmlformats.org/officeDocument/2006/relationships/slide" Target="slides/slide62.xml"/><Relationship Id="rId118" Type="http://schemas.openxmlformats.org/officeDocument/2006/relationships/slide" Target="slides/slide116.xml"/><Relationship Id="rId139" Type="http://schemas.openxmlformats.org/officeDocument/2006/relationships/slide" Target="slides/slide137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71" Type="http://schemas.openxmlformats.org/officeDocument/2006/relationships/slide" Target="slides/slide169.xml"/><Relationship Id="rId192" Type="http://schemas.openxmlformats.org/officeDocument/2006/relationships/slide" Target="slides/slide190.xml"/><Relationship Id="rId206" Type="http://schemas.openxmlformats.org/officeDocument/2006/relationships/slide" Target="slides/slide204.xml"/><Relationship Id="rId227" Type="http://schemas.openxmlformats.org/officeDocument/2006/relationships/slide" Target="slides/slide225.xml"/><Relationship Id="rId12" Type="http://schemas.openxmlformats.org/officeDocument/2006/relationships/slide" Target="slides/slide10.xml"/><Relationship Id="rId33" Type="http://schemas.openxmlformats.org/officeDocument/2006/relationships/slide" Target="slides/slide31.xml"/><Relationship Id="rId108" Type="http://schemas.openxmlformats.org/officeDocument/2006/relationships/slide" Target="slides/slide106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5" Type="http://schemas.openxmlformats.org/officeDocument/2006/relationships/slide" Target="slides/slide73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61" Type="http://schemas.openxmlformats.org/officeDocument/2006/relationships/slide" Target="slides/slide159.xml"/><Relationship Id="rId182" Type="http://schemas.openxmlformats.org/officeDocument/2006/relationships/slide" Target="slides/slide180.xml"/><Relationship Id="rId217" Type="http://schemas.openxmlformats.org/officeDocument/2006/relationships/slide" Target="slides/slide215.xml"/><Relationship Id="rId6" Type="http://schemas.openxmlformats.org/officeDocument/2006/relationships/slide" Target="slides/slide4.xml"/><Relationship Id="rId238" Type="http://schemas.openxmlformats.org/officeDocument/2006/relationships/slide" Target="slides/slide236.xml"/><Relationship Id="rId23" Type="http://schemas.openxmlformats.org/officeDocument/2006/relationships/slide" Target="slides/slide21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5" Type="http://schemas.openxmlformats.org/officeDocument/2006/relationships/slide" Target="slides/slide63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51" Type="http://schemas.openxmlformats.org/officeDocument/2006/relationships/slide" Target="slides/slide149.xml"/><Relationship Id="rId172" Type="http://schemas.openxmlformats.org/officeDocument/2006/relationships/slide" Target="slides/slide170.xml"/><Relationship Id="rId193" Type="http://schemas.openxmlformats.org/officeDocument/2006/relationships/slide" Target="slides/slide191.xml"/><Relationship Id="rId207" Type="http://schemas.openxmlformats.org/officeDocument/2006/relationships/slide" Target="slides/slide205.xml"/><Relationship Id="rId228" Type="http://schemas.openxmlformats.org/officeDocument/2006/relationships/slide" Target="slides/slide226.xml"/><Relationship Id="rId13" Type="http://schemas.openxmlformats.org/officeDocument/2006/relationships/slide" Target="slides/slide11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20" Type="http://schemas.openxmlformats.org/officeDocument/2006/relationships/slide" Target="slides/slide118.xml"/><Relationship Id="rId141" Type="http://schemas.openxmlformats.org/officeDocument/2006/relationships/slide" Target="slides/slide139.xml"/><Relationship Id="rId7" Type="http://schemas.openxmlformats.org/officeDocument/2006/relationships/slide" Target="slides/slide5.xml"/><Relationship Id="rId162" Type="http://schemas.openxmlformats.org/officeDocument/2006/relationships/slide" Target="slides/slide160.xml"/><Relationship Id="rId183" Type="http://schemas.openxmlformats.org/officeDocument/2006/relationships/slide" Target="slides/slide181.xml"/><Relationship Id="rId218" Type="http://schemas.openxmlformats.org/officeDocument/2006/relationships/slide" Target="slides/slide216.xml"/><Relationship Id="rId239" Type="http://schemas.openxmlformats.org/officeDocument/2006/relationships/slide" Target="slides/slide237.xml"/><Relationship Id="rId24" Type="http://schemas.openxmlformats.org/officeDocument/2006/relationships/slide" Target="slides/slide22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31" Type="http://schemas.openxmlformats.org/officeDocument/2006/relationships/slide" Target="slides/slide129.xml"/><Relationship Id="rId152" Type="http://schemas.openxmlformats.org/officeDocument/2006/relationships/slide" Target="slides/slide150.xml"/><Relationship Id="rId173" Type="http://schemas.openxmlformats.org/officeDocument/2006/relationships/slide" Target="slides/slide171.xml"/><Relationship Id="rId194" Type="http://schemas.openxmlformats.org/officeDocument/2006/relationships/slide" Target="slides/slide192.xml"/><Relationship Id="rId208" Type="http://schemas.openxmlformats.org/officeDocument/2006/relationships/slide" Target="slides/slide206.xml"/><Relationship Id="rId229" Type="http://schemas.openxmlformats.org/officeDocument/2006/relationships/slide" Target="slides/slide227.xml"/><Relationship Id="rId240" Type="http://schemas.openxmlformats.org/officeDocument/2006/relationships/slide" Target="slides/slide238.xml"/><Relationship Id="rId14" Type="http://schemas.openxmlformats.org/officeDocument/2006/relationships/slide" Target="slides/slide12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8" Type="http://schemas.openxmlformats.org/officeDocument/2006/relationships/slide" Target="slides/slide6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slide" Target="slides/slide161.xml"/><Relationship Id="rId184" Type="http://schemas.openxmlformats.org/officeDocument/2006/relationships/slide" Target="slides/slide182.xml"/><Relationship Id="rId219" Type="http://schemas.openxmlformats.org/officeDocument/2006/relationships/slide" Target="slides/slide217.xml"/><Relationship Id="rId230" Type="http://schemas.openxmlformats.org/officeDocument/2006/relationships/slide" Target="slides/slide228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Relationship Id="rId174" Type="http://schemas.openxmlformats.org/officeDocument/2006/relationships/slide" Target="slides/slide172.xml"/><Relationship Id="rId195" Type="http://schemas.openxmlformats.org/officeDocument/2006/relationships/slide" Target="slides/slide193.xml"/><Relationship Id="rId209" Type="http://schemas.openxmlformats.org/officeDocument/2006/relationships/slide" Target="slides/slide207.xml"/><Relationship Id="rId220" Type="http://schemas.openxmlformats.org/officeDocument/2006/relationships/slide" Target="slides/slide218.xml"/><Relationship Id="rId241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slide" Target="slides/slide141.xml"/><Relationship Id="rId148" Type="http://schemas.openxmlformats.org/officeDocument/2006/relationships/slide" Target="slides/slide146.xml"/><Relationship Id="rId164" Type="http://schemas.openxmlformats.org/officeDocument/2006/relationships/slide" Target="slides/slide162.xml"/><Relationship Id="rId169" Type="http://schemas.openxmlformats.org/officeDocument/2006/relationships/slide" Target="slides/slide167.xml"/><Relationship Id="rId185" Type="http://schemas.openxmlformats.org/officeDocument/2006/relationships/slide" Target="slides/slide18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80" Type="http://schemas.openxmlformats.org/officeDocument/2006/relationships/slide" Target="slides/slide178.xml"/><Relationship Id="rId210" Type="http://schemas.openxmlformats.org/officeDocument/2006/relationships/slide" Target="slides/slide208.xml"/><Relationship Id="rId215" Type="http://schemas.openxmlformats.org/officeDocument/2006/relationships/slide" Target="slides/slide213.xml"/><Relationship Id="rId236" Type="http://schemas.openxmlformats.org/officeDocument/2006/relationships/slide" Target="slides/slide234.xml"/><Relationship Id="rId26" Type="http://schemas.openxmlformats.org/officeDocument/2006/relationships/slide" Target="slides/slide24.xml"/><Relationship Id="rId231" Type="http://schemas.openxmlformats.org/officeDocument/2006/relationships/slide" Target="slides/slide229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54" Type="http://schemas.openxmlformats.org/officeDocument/2006/relationships/slide" Target="slides/slide152.xml"/><Relationship Id="rId175" Type="http://schemas.openxmlformats.org/officeDocument/2006/relationships/slide" Target="slides/slide173.xml"/><Relationship Id="rId196" Type="http://schemas.openxmlformats.org/officeDocument/2006/relationships/slide" Target="slides/slide194.xml"/><Relationship Id="rId200" Type="http://schemas.openxmlformats.org/officeDocument/2006/relationships/slide" Target="slides/slide198.xml"/><Relationship Id="rId16" Type="http://schemas.openxmlformats.org/officeDocument/2006/relationships/slide" Target="slides/slide14.xml"/><Relationship Id="rId221" Type="http://schemas.openxmlformats.org/officeDocument/2006/relationships/slide" Target="slides/slide219.xml"/><Relationship Id="rId242" Type="http://schemas.openxmlformats.org/officeDocument/2006/relationships/presProps" Target="presProps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44" Type="http://schemas.openxmlformats.org/officeDocument/2006/relationships/slide" Target="slides/slide142.xml"/><Relationship Id="rId90" Type="http://schemas.openxmlformats.org/officeDocument/2006/relationships/slide" Target="slides/slide88.xml"/><Relationship Id="rId165" Type="http://schemas.openxmlformats.org/officeDocument/2006/relationships/slide" Target="slides/slide163.xml"/><Relationship Id="rId186" Type="http://schemas.openxmlformats.org/officeDocument/2006/relationships/slide" Target="slides/slide184.xml"/><Relationship Id="rId211" Type="http://schemas.openxmlformats.org/officeDocument/2006/relationships/slide" Target="slides/slide209.xml"/><Relationship Id="rId232" Type="http://schemas.openxmlformats.org/officeDocument/2006/relationships/slide" Target="slides/slide230.xml"/><Relationship Id="rId27" Type="http://schemas.openxmlformats.org/officeDocument/2006/relationships/slide" Target="slides/slide25.xml"/><Relationship Id="rId48" Type="http://schemas.openxmlformats.org/officeDocument/2006/relationships/slide" Target="slides/slide46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34" Type="http://schemas.openxmlformats.org/officeDocument/2006/relationships/slide" Target="slides/slide132.xml"/><Relationship Id="rId80" Type="http://schemas.openxmlformats.org/officeDocument/2006/relationships/slide" Target="slides/slide78.xml"/><Relationship Id="rId155" Type="http://schemas.openxmlformats.org/officeDocument/2006/relationships/slide" Target="slides/slide153.xml"/><Relationship Id="rId176" Type="http://schemas.openxmlformats.org/officeDocument/2006/relationships/slide" Target="slides/slide174.xml"/><Relationship Id="rId197" Type="http://schemas.openxmlformats.org/officeDocument/2006/relationships/slide" Target="slides/slide195.xml"/><Relationship Id="rId201" Type="http://schemas.openxmlformats.org/officeDocument/2006/relationships/slide" Target="slides/slide199.xml"/><Relationship Id="rId222" Type="http://schemas.openxmlformats.org/officeDocument/2006/relationships/slide" Target="slides/slide220.xml"/><Relationship Id="rId243" Type="http://schemas.openxmlformats.org/officeDocument/2006/relationships/viewProps" Target="viewProps.xml"/><Relationship Id="rId17" Type="http://schemas.openxmlformats.org/officeDocument/2006/relationships/slide" Target="slides/slide15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24" Type="http://schemas.openxmlformats.org/officeDocument/2006/relationships/slide" Target="slides/slide122.xml"/><Relationship Id="rId70" Type="http://schemas.openxmlformats.org/officeDocument/2006/relationships/slide" Target="slides/slide68.xml"/><Relationship Id="rId91" Type="http://schemas.openxmlformats.org/officeDocument/2006/relationships/slide" Target="slides/slide89.xml"/><Relationship Id="rId145" Type="http://schemas.openxmlformats.org/officeDocument/2006/relationships/slide" Target="slides/slide143.xml"/><Relationship Id="rId166" Type="http://schemas.openxmlformats.org/officeDocument/2006/relationships/slide" Target="slides/slide164.xml"/><Relationship Id="rId187" Type="http://schemas.openxmlformats.org/officeDocument/2006/relationships/slide" Target="slides/slide185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0.xml"/><Relationship Id="rId233" Type="http://schemas.openxmlformats.org/officeDocument/2006/relationships/slide" Target="slides/slide23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60" Type="http://schemas.openxmlformats.org/officeDocument/2006/relationships/slide" Target="slides/slide58.xml"/><Relationship Id="rId81" Type="http://schemas.openxmlformats.org/officeDocument/2006/relationships/slide" Target="slides/slide79.xml"/><Relationship Id="rId135" Type="http://schemas.openxmlformats.org/officeDocument/2006/relationships/slide" Target="slides/slide133.xml"/><Relationship Id="rId156" Type="http://schemas.openxmlformats.org/officeDocument/2006/relationships/slide" Target="slides/slide154.xml"/><Relationship Id="rId177" Type="http://schemas.openxmlformats.org/officeDocument/2006/relationships/slide" Target="slides/slide175.xml"/><Relationship Id="rId198" Type="http://schemas.openxmlformats.org/officeDocument/2006/relationships/slide" Target="slides/slide196.xml"/><Relationship Id="rId202" Type="http://schemas.openxmlformats.org/officeDocument/2006/relationships/slide" Target="slides/slide200.xml"/><Relationship Id="rId223" Type="http://schemas.openxmlformats.org/officeDocument/2006/relationships/slide" Target="slides/slide221.xml"/><Relationship Id="rId244" Type="http://schemas.openxmlformats.org/officeDocument/2006/relationships/theme" Target="theme/theme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50" Type="http://schemas.openxmlformats.org/officeDocument/2006/relationships/slide" Target="slides/slide48.xml"/><Relationship Id="rId104" Type="http://schemas.openxmlformats.org/officeDocument/2006/relationships/slide" Target="slides/slide102.xml"/><Relationship Id="rId125" Type="http://schemas.openxmlformats.org/officeDocument/2006/relationships/slide" Target="slides/slide123.xml"/><Relationship Id="rId146" Type="http://schemas.openxmlformats.org/officeDocument/2006/relationships/slide" Target="slides/slide144.xml"/><Relationship Id="rId167" Type="http://schemas.openxmlformats.org/officeDocument/2006/relationships/slide" Target="slides/slide165.xml"/><Relationship Id="rId188" Type="http://schemas.openxmlformats.org/officeDocument/2006/relationships/slide" Target="slides/slide186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13" Type="http://schemas.openxmlformats.org/officeDocument/2006/relationships/slide" Target="slides/slide211.xml"/><Relationship Id="rId234" Type="http://schemas.openxmlformats.org/officeDocument/2006/relationships/slide" Target="slides/slide232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40" Type="http://schemas.openxmlformats.org/officeDocument/2006/relationships/slide" Target="slides/slide38.xml"/><Relationship Id="rId115" Type="http://schemas.openxmlformats.org/officeDocument/2006/relationships/slide" Target="slides/slide113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178" Type="http://schemas.openxmlformats.org/officeDocument/2006/relationships/slide" Target="slides/slide176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9" Type="http://schemas.openxmlformats.org/officeDocument/2006/relationships/slide" Target="slides/slide197.xml"/><Relationship Id="rId203" Type="http://schemas.openxmlformats.org/officeDocument/2006/relationships/slide" Target="slides/slide201.xml"/><Relationship Id="rId19" Type="http://schemas.openxmlformats.org/officeDocument/2006/relationships/slide" Target="slides/slide17.xml"/><Relationship Id="rId224" Type="http://schemas.openxmlformats.org/officeDocument/2006/relationships/slide" Target="slides/slide222.xml"/><Relationship Id="rId245" Type="http://schemas.openxmlformats.org/officeDocument/2006/relationships/tableStyles" Target="tableStyles.xml"/><Relationship Id="rId30" Type="http://schemas.openxmlformats.org/officeDocument/2006/relationships/slide" Target="slides/slide2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168" Type="http://schemas.openxmlformats.org/officeDocument/2006/relationships/slide" Target="slides/slide16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189" Type="http://schemas.openxmlformats.org/officeDocument/2006/relationships/slide" Target="slides/slide187.xml"/><Relationship Id="rId3" Type="http://schemas.openxmlformats.org/officeDocument/2006/relationships/slide" Target="slides/slide1.xml"/><Relationship Id="rId214" Type="http://schemas.openxmlformats.org/officeDocument/2006/relationships/slide" Target="slides/slide212.xml"/><Relationship Id="rId235" Type="http://schemas.openxmlformats.org/officeDocument/2006/relationships/slide" Target="slides/slide233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179" Type="http://schemas.openxmlformats.org/officeDocument/2006/relationships/slide" Target="slides/slide177.xml"/><Relationship Id="rId190" Type="http://schemas.openxmlformats.org/officeDocument/2006/relationships/slide" Target="slides/slide188.xml"/><Relationship Id="rId204" Type="http://schemas.openxmlformats.org/officeDocument/2006/relationships/slide" Target="slides/slide202.xml"/><Relationship Id="rId225" Type="http://schemas.openxmlformats.org/officeDocument/2006/relationships/slide" Target="slides/slide223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H0NflGpWgKA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youtube.com/watch?v=17MctJPzR8w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ttlebites.com/variety/little-bites-blueberry-muffins" TargetMode="External"/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uLKjb973HU" TargetMode="External"/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2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2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2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2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2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2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2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.xml"/><Relationship Id="rId1" Type="http://schemas.openxmlformats.org/officeDocument/2006/relationships/notesMaster" Target="../notesMasters/notesMaster1.xml"/></Relationships>
</file>

<file path=ppt/notesSlides/_rels/notesSlide2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2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.xml"/><Relationship Id="rId1" Type="http://schemas.openxmlformats.org/officeDocument/2006/relationships/notesMaster" Target="../notesMasters/notesMaster1.xml"/></Relationships>
</file>

<file path=ppt/notesSlides/_rels/notesSlide2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owdstrike.com/wp-content/uploads/2024/08/Channel-File-291-Incident-Root-Cause-Analysis-08.06.2024.pdf" TargetMode="External"/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2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.xml"/><Relationship Id="rId1" Type="http://schemas.openxmlformats.org/officeDocument/2006/relationships/notesMaster" Target="../notesMasters/notesMaster1.xml"/></Relationships>
</file>

<file path=ppt/notesSlides/_rels/notesSlide2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2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2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.xml"/><Relationship Id="rId1" Type="http://schemas.openxmlformats.org/officeDocument/2006/relationships/notesMaster" Target="../notesMasters/notesMaster1.xml"/></Relationships>
</file>

<file path=ppt/notesSlides/_rels/notesSlide2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.xml"/><Relationship Id="rId1" Type="http://schemas.openxmlformats.org/officeDocument/2006/relationships/notesMaster" Target="../notesMasters/notesMaster1.xml"/></Relationships>
</file>

<file path=ppt/notesSlides/_rels/notesSlide2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.xml"/><Relationship Id="rId1" Type="http://schemas.openxmlformats.org/officeDocument/2006/relationships/notesMaster" Target="../notesMasters/notesMaster1.xml"/></Relationships>
</file>

<file path=ppt/notesSlides/_rels/notesSlide2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.xml"/><Relationship Id="rId1" Type="http://schemas.openxmlformats.org/officeDocument/2006/relationships/notesMaster" Target="../notesMasters/notesMaster1.xml"/></Relationships>
</file>

<file path=ppt/notesSlides/_rels/notesSlide2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2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.xml"/><Relationship Id="rId1" Type="http://schemas.openxmlformats.org/officeDocument/2006/relationships/notesMaster" Target="../notesMasters/notesMaster1.xml"/></Relationships>
</file>

<file path=ppt/notesSlides/_rels/notesSlide2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.xml"/><Relationship Id="rId1" Type="http://schemas.openxmlformats.org/officeDocument/2006/relationships/notesMaster" Target="../notesMasters/notesMaster1.xml"/></Relationships>
</file>

<file path=ppt/notesSlides/_rels/notesSlide2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.xml"/><Relationship Id="rId1" Type="http://schemas.openxmlformats.org/officeDocument/2006/relationships/notesMaster" Target="../notesMasters/notesMaster1.xml"/></Relationships>
</file>

<file path=ppt/notesSlides/_rels/notesSlide2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.xml"/><Relationship Id="rId1" Type="http://schemas.openxmlformats.org/officeDocument/2006/relationships/notesMaster" Target="../notesMasters/notesMaster1.xml"/></Relationships>
</file>

<file path=ppt/notesSlides/_rels/notesSlide2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.xml"/><Relationship Id="rId1" Type="http://schemas.openxmlformats.org/officeDocument/2006/relationships/notesMaster" Target="../notesMasters/notesMaster1.xml"/></Relationships>
</file>

<file path=ppt/notesSlides/_rels/notesSlide2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.xml"/><Relationship Id="rId1" Type="http://schemas.openxmlformats.org/officeDocument/2006/relationships/notesMaster" Target="../notesMasters/notesMaster1.xml"/></Relationships>
</file>

<file path=ppt/notesSlides/_rels/notesSlide2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.xml"/><Relationship Id="rId1" Type="http://schemas.openxmlformats.org/officeDocument/2006/relationships/notesMaster" Target="../notesMasters/notesMaster1.xml"/></Relationships>
</file>

<file path=ppt/notesSlides/_rels/notesSlide2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229.xml.rels><?xml version="1.0" encoding="UTF-8" standalone="yes"?>
<Relationships xmlns="http://schemas.openxmlformats.org/package/2006/relationships"><Relationship Id="rId3" Type="http://schemas.openxmlformats.org/officeDocument/2006/relationships/hyperlink" Target="https://stock.adobe.com/search/video?k=progress+bar" TargetMode="External"/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2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2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.xml"/><Relationship Id="rId1" Type="http://schemas.openxmlformats.org/officeDocument/2006/relationships/notesMaster" Target="../notesMasters/notesMaster1.xml"/></Relationships>
</file>

<file path=ppt/notesSlides/_rels/notesSlide2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.xml"/><Relationship Id="rId1" Type="http://schemas.openxmlformats.org/officeDocument/2006/relationships/notesMaster" Target="../notesMasters/notesMaster1.xml"/></Relationships>
</file>

<file path=ppt/notesSlides/_rels/notesSlide2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.xml"/><Relationship Id="rId1" Type="http://schemas.openxmlformats.org/officeDocument/2006/relationships/notesMaster" Target="../notesMasters/notesMaster1.xml"/></Relationships>
</file>

<file path=ppt/notesSlides/_rels/notesSlide2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.xml"/><Relationship Id="rId1" Type="http://schemas.openxmlformats.org/officeDocument/2006/relationships/notesMaster" Target="../notesMasters/notesMaster1.xml"/></Relationships>
</file>

<file path=ppt/notesSlides/_rels/notesSlide2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_rels/notesSlide237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38/" TargetMode="External"/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2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592806568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592806568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Reload codespace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Uncheck VS Code tabs</a:t>
            </a:r>
            <a:endParaRPr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https://www.youtube.com/watch?v=H0NflGpWgKA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https://www.youtube.com/watch?v=17MctJPzR8w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59755a6ec1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59755a6ec1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306bdab2455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306bdab2455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306bdab245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306bdab245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306bdab245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306bdab245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306bdab245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306bdab245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306bdab245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306bdab245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286921a3f8c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286921a3f8c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286921a3f8c_8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286921a3f8c_8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86921a3f8c_8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86921a3f8c_8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f2ef2c8143_0_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f2ef2c8143_0_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f2ef2c8143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f2ef2c8143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f2ef2c8143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f2ef2c8143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Reveal volunteer's artwork on stage, if any; invite others to make their own and send it to us</a:t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f2ef2c8143_0_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f2ef2c8143_0_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1592806568f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1592806568f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5a0a6ba2ea_14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5a0a6ba2ea_14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addresses{8,9,10}.c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Were these ints instead of chars, you would still do +1, and the compiler would know that it's really +4.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306bdab245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306bdab245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https://www.littlebites.com/variety/little-bites-blueberry-muffins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306ea2ea7e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306ea2ea7e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306ea2ea7e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306ea2ea7e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9c7a2e96b2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9c7a2e96b2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compare0.c</a:t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28652354474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28652354474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306bdab2455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306bdab2455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compare{1,2}.c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Have to type "HI!"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28652354474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28652354474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86921a3f8c_8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86921a3f8c_8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9c7a2e96b2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9c7a2e96b2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9c7a2e96b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9c7a2e96b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9c7a2e96b2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Google Shape;807;g9c7a2e96b2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9c7a2e96b2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9c7a2e96b2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9c7a2e96b2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9c7a2e96b2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9c7a2e96b2_0_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9c7a2e96b2_0_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9c7a2e96b2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9c7a2e96b2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9c7a2e96b2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9c7a2e96b2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9c7a2e96b2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9c7a2e96b2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compare{3,4}.c</a:t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9c7a2e96b2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9c7a2e96b2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copy{0,1}.c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Have to use "hi!" in lowercase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86921a3f8c_8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86921a3f8c_8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9c7a2e96b2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9c7a2e96b2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9c7a2e96b2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9c7a2e96b2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9c7a2e96b2_0_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9c7a2e96b2_0_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9c7a2e96b2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9c7a2e96b2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9c7a2e96b2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9c7a2e96b2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9c7a2e96b2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9c7a2e96b2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9c7a2e96b2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9c7a2e96b2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9c7a2e96b2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9c7a2e96b2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435ffdea7c_1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435ffdea7c_1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copy{2,3,4}.c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9c7a2e96b2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9c7a2e96b2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86921a3f8c_8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86921a3f8c_8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9c7a2e96b2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9c7a2e96b2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9c7a2e96b2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9c7a2e96b2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9c7a2e96b2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9c7a2e96b2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9c7a2e96b2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9c7a2e96b2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9c7a2e96b2_0_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9c7a2e96b2_0_4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9c7a2e96b2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9c7a2e96b2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9c7a2e96b2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9c7a2e96b2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9c7a2e96b2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9c7a2e96b2_0_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61e2d6d490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61e2d6d490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copy5.c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1592806568f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1592806568f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memory.c, create in advance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[Note: not necessary to free strings returned by get_string, CS50's library does for you.]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86921a3f8c_8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86921a3f8c_8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f2ef2c8143_0_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f2ef2c8143_0_6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garbage.c</a:t>
            </a:r>
            <a:endParaRPr/>
          </a:p>
        </p:txBody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9c7a2e96b2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9c7a2e96b2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9c7a2e96b2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9c7a2e96b2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9c7a2e96b2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9c7a2e96b2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9c7a2e96b2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9c7a2e96b2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9c7a2e96b2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9c7a2e96b2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1592806568f_0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1592806568f_0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maybe we shouldn't do that</a:t>
            </a:r>
            <a:endParaRPr/>
          </a:p>
        </p:txBody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9c7a2e96b2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9c7a2e96b2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what if we instead…</a:t>
            </a:r>
            <a:endParaRPr/>
          </a:p>
        </p:txBody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9c7a2e96b2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9c7a2e96b2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g9c7a2e96b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" name="Google Shape;1013;g9c7a2e96b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https://www.youtube.com/watch?v=3uLKjb973HU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86921a3f8c_8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86921a3f8c_8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435ffdea7c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435ffdea7c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lot of last week's demos involved swapping…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DRINKING GLASS DEMO</a:t>
            </a:r>
            <a:endParaRPr/>
          </a:p>
        </p:txBody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435ffdea7c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435ffdea7c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swap0.c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this one ready to go in a swap.c file</a:t>
            </a:r>
            <a:endParaRPr/>
          </a:p>
        </p:txBody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435ffdea7c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435ffdea7c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1592806568f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1592806568f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28652354474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28652354474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61e2d6d490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61e2d6d490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61e2d6d49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61e2d6d49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61e2d6d490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61e2d6d490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61e2d6d490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61e2d6d490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61e2d6d490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61e2d6d490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592806568f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592806568f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61e2d6d490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61e2d6d490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g61e2d6d490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" name="Google Shape;1134;g61e2d6d490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61e2d6d490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61e2d6d490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1e2d6d490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1e2d6d490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g61e2d6d490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Google Shape;1176;g61e2d6d490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g61e2d6d490_0_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0" name="Google Shape;1190;g61e2d6d490_0_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61e2d6d490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61e2d6d490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swap0.c again</a:t>
            </a:r>
            <a:endParaRPr/>
          </a:p>
        </p:txBody>
      </p:sp>
    </p:spTree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g306bdab2455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3" name="Google Shape;1213;g306bdab2455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61e2d6d490_0_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61e2d6d490_0_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61e2d6d490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61e2d6d490_0_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f2ef2c8143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f2ef2c8143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61e2d6d490_0_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" name="Google Shape;1243;g61e2d6d490_0_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61e2d6d490_0_9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61e2d6d490_0_9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61e2d6d490_0_10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61e2d6d490_0_10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61e2d6d490_0_1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61e2d6d490_0_10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g61e2d6d490_0_10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" name="Google Shape;1295;g61e2d6d490_0_10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g61e2d6d490_0_10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Google Shape;1312;g61e2d6d490_0_10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61e2d6d490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" name="Google Shape;1329;g61e2d6d490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g61e2d6d490_0_1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" name="Google Shape;1347;g61e2d6d490_0_1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g61e2d6d490_0_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5" name="Google Shape;1365;g61e2d6d490_0_9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61e2d6d490_0_1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61e2d6d490_0_10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f2ef2c8143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f2ef2c8143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White is 255 255 255. But what are these F's? hmmm</a:t>
            </a:r>
            <a:endParaRPr/>
          </a:p>
        </p:txBody>
      </p:sp>
    </p:spTree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61e2d6d490_0_1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Google Shape;1401;g61e2d6d490_0_1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61e2d6d490_0_1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61e2d6d490_0_1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28652354474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" name="Google Shape;1431;g28652354474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how fix?</a:t>
            </a:r>
            <a:endParaRPr/>
          </a:p>
        </p:txBody>
      </p:sp>
    </p:spTree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g306bdab2455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6" name="Google Shape;1436;g306bdab2455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61e2d6d490_0_1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61e2d6d490_0_1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g306bdab2455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6" name="Google Shape;1446;g306bdab2455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swap1.c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61e2d6d490_0_1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61e2d6d490_0_1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61e2d6d490_0_1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61e2d6d490_0_1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61e2d6d490_0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" name="Google Shape;1483;g61e2d6d490_0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61e2d6d490_0_1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Google Shape;1503;g61e2d6d490_0_1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86523544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86523544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f2ef2c8143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f2ef2c8143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61e2d6d490_0_1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61e2d6d490_0_1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g61e2d6d490_0_1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3" name="Google Shape;1543;g61e2d6d490_0_1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g61e2d6d490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3" name="Google Shape;1563;g61e2d6d490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g61e2d6d490_0_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2" name="Google Shape;1582;g61e2d6d490_0_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306bdab2455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306bdab2455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306bdab245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306bdab245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g61e2d6d490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5" name="Google Shape;1605;g61e2d6d490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g61e2d6d490_0_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9" name="Google Shape;1619;g61e2d6d490_0_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What's bad about this picture?</a:t>
            </a:r>
            <a:endParaRPr/>
          </a:p>
        </p:txBody>
      </p:sp>
    </p:spTree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g61e2d6d490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9" name="Google Shape;1629;g61e2d6d490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61e2d6d490_0_7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" name="Google Shape;1634;g61e2d6d490_0_7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f2ef2c814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f2ef2c814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306bdab2455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306bdab2455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https://www.youtube.com/watch?v=9m_YXDrRkic</a:t>
            </a:r>
            <a:endParaRPr dirty="0"/>
          </a:p>
        </p:txBody>
      </p:sp>
    </p:spTree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g306bdab2455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4" name="Google Shape;1644;g306bdab2455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https://www.crowdstrike.com/wp-content/uploads/2024/08/Channel-File-291-Incident-Root-Cause-Analysis-08.06.2024.pdf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306bdab2455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9" name="Google Shape;1649;g306bdab2455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61e2d6d490_0_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61e2d6d490_0_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how about these other training wheels?</a:t>
            </a:r>
            <a:endParaRPr/>
          </a:p>
        </p:txBody>
      </p:sp>
    </p:spTree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g306bdab2455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" name="Google Shape;1659;g306bdab2455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get0.c</a:t>
            </a:r>
            <a:endParaRPr/>
          </a:p>
        </p:txBody>
      </p:sp>
    </p:spTree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g306bdab2455_0_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4" name="Google Shape;1664;g306bdab2455_0_4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get1.c</a:t>
            </a:r>
            <a:endParaRPr/>
          </a:p>
        </p:txBody>
      </p:sp>
    </p:spTree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g2949c8622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9" name="Google Shape;1669;g2949c8622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g2949c86228d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4" name="Google Shape;1674;g2949c86228d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g2949c86228d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9" name="Google Shape;1719;g2949c86228d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2949c86228d_0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2949c86228d_0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2ef2c8143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f2ef2c8143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g306bdab2455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5" name="Google Shape;1765;g306bdab2455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get2.c</a:t>
            </a:r>
            <a:endParaRPr/>
          </a:p>
        </p:txBody>
      </p:sp>
    </p:spTree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g306bdab2455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" name="Google Shape;1810;g306bdab2455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2949c86228d_0_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2949c86228d_0_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306bdab2455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306bdab2455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g2949c86228d_0_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4" name="Google Shape;1874;g2949c86228d_0_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306bdab2455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306bdab2455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get3.c</a:t>
            </a:r>
            <a:endParaRPr/>
          </a:p>
        </p:txBody>
      </p:sp>
    </p:spTree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g2949c86228d_0_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4" name="Google Shape;1924;g2949c86228d_0_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get3.c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get_int allocates just enough memory + 1</a:t>
            </a:r>
            <a:endParaRPr/>
          </a:p>
        </p:txBody>
      </p:sp>
    </p:spTree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61e2d6d490_0_8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" name="Google Shape;1965;g61e2d6d490_0_8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g2865235447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" name="Google Shape;1970;g2865235447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phonebook{0,1}.c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g306bdab2455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5" name="Google Shape;1975;g306bdab2455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cp.c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https://stock.adobe.com/search/video?k=progress+bar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f2ef2c8143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f2ef2c8143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Google Shape;1979;g9c7a2e96b2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0" name="Google Shape;1980;g9c7a2e96b2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g61e2d6d490_0_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5" name="Google Shape;1985;g61e2d6d490_0_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g61e2d6d490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0" name="Google Shape;1990;g61e2d6d490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grayscale</a:t>
            </a:r>
            <a:endParaRPr/>
          </a:p>
        </p:txBody>
      </p:sp>
    </p:spTree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61e2d6d490_0_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61e2d6d490_0_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sepia</a:t>
            </a:r>
            <a:endParaRPr/>
          </a:p>
        </p:txBody>
      </p:sp>
    </p:spTree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g61e2d6d490_0_6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0" name="Google Shape;2000;g61e2d6d490_0_6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</a:t>
            </a:r>
            <a:endParaRPr/>
          </a:p>
        </p:txBody>
      </p:sp>
    </p:spTree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61e2d6d490_0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61e2d6d490_0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blur</a:t>
            </a:r>
            <a:endParaRPr/>
          </a:p>
        </p:txBody>
      </p:sp>
    </p:spTree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g61e2d6d490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0" name="Google Shape;2010;g61e2d6d490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edge detection</a:t>
            </a:r>
            <a:endParaRPr/>
          </a:p>
        </p:txBody>
      </p:sp>
    </p:spTree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" name="Google Shape;2014;g2865235447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5" name="Google Shape;2015;g2865235447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https://xkcd.com/138/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g1592806568f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" name="Google Shape;2020;g1592806568f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f2ef2c8143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f2ef2c8143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f2ef2c8143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f2ef2c8143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9755a6ec1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59755a6ec1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f2ef2c8143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f2ef2c8143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f2ef2c8143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f2ef2c8143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f2ef2c8143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f2ef2c8143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5a0c23888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5a0c23888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f2ef2c8143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f2ef2c8143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f2ef2c8143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f2ef2c8143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f2ef2c8143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f2ef2c8143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f2ef2c8143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f2ef2c8143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f2ef2c8143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f2ef2c8143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f2ef2c814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f2ef2c814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f2ef2c8143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f2ef2c8143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2ef2c8143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f2ef2c8143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f2ef2c8143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f2ef2c8143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f2ef2c814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f2ef2c814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6D35289E-683B-69DD-875E-B2FED1D29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592806568f_0_71:notes">
            <a:extLst>
              <a:ext uri="{FF2B5EF4-FFF2-40B4-BE49-F238E27FC236}">
                <a16:creationId xmlns:a16="http://schemas.microsoft.com/office/drawing/2014/main" id="{0F48DA9A-5AF5-D0CC-E697-B9B05E2280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592806568f_0_71:notes">
            <a:extLst>
              <a:ext uri="{FF2B5EF4-FFF2-40B4-BE49-F238E27FC236}">
                <a16:creationId xmlns:a16="http://schemas.microsoft.com/office/drawing/2014/main" id="{3600382B-8628-1C1C-64B9-78A4FB3238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360279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f2ef2c8143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f2ef2c8143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f2ef2c8143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f2ef2c8143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"ten"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f2ef2c8143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f2ef2c8143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"eleven"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f2ef2c8143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f2ef2c8143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f2ef2c8143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f2ef2c8143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f2ef2c8143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f2ef2c8143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f2ef2c8143_0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f2ef2c8143_0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f2ef2c8143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f2ef2c8143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"one zero" not "ten"</a:t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f2ef2c8143_0_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f2ef2c8143_0_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"one one", not "eleven"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f2ef2c8143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f2ef2c8143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6075E5A3-37B4-0B51-808B-FA04B7D302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592806568f_0_71:notes">
            <a:extLst>
              <a:ext uri="{FF2B5EF4-FFF2-40B4-BE49-F238E27FC236}">
                <a16:creationId xmlns:a16="http://schemas.microsoft.com/office/drawing/2014/main" id="{2E757645-5D71-ECDA-4E97-7715229D8C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592806568f_0_71:notes">
            <a:extLst>
              <a:ext uri="{FF2B5EF4-FFF2-40B4-BE49-F238E27FC236}">
                <a16:creationId xmlns:a16="http://schemas.microsoft.com/office/drawing/2014/main" id="{C14F0843-0F9E-ABDF-AA60-771D7D1E97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304821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f2ef2c8143_0_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f2ef2c8143_0_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f2ef2c8143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f2ef2c8143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8652354474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8652354474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f2ef2c8143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f2ef2c8143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f2ef2c8143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f2ef2c8143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f2ef2c8143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f2ef2c8143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f2ef2c8143_0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f2ef2c8143_0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2ef2c8143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2ef2c8143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why is hex popular?</a:t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06bdab245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306bdab245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why is hex popular?</a:t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06bdab245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06bdab2455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why is hex popular?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E2B87F04-E5ED-10DD-6E1F-C198AA9C2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592806568f_0_71:notes">
            <a:extLst>
              <a:ext uri="{FF2B5EF4-FFF2-40B4-BE49-F238E27FC236}">
                <a16:creationId xmlns:a16="http://schemas.microsoft.com/office/drawing/2014/main" id="{722BC450-B5F3-29F4-884B-D8E7EFF5B8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592806568f_0_71:notes">
            <a:extLst>
              <a:ext uri="{FF2B5EF4-FFF2-40B4-BE49-F238E27FC236}">
                <a16:creationId xmlns:a16="http://schemas.microsoft.com/office/drawing/2014/main" id="{5DC483C0-96B3-2B6D-4C01-162C58F8B8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333096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306bdab245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306bdab245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why is hex popular?</a:t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1a44cb7b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61a44cb7b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1a44cb7bf_0_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1a44cb7bf_0_9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61a44cb7bf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61a44cb7bf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61a44cb7bf_0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61a44cb7bf_0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61a44cb7bf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61a44cb7bf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61a44cb7bf_0_1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61a44cb7bf_0_1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addresses0.c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this code, how's it stored in memory?</a:t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61a44cb7bf_0_1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61a44cb7bf_0_1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61a44cb7bf_0_1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61a44cb7bf_0_1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61a44cb7bf_0_1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61a44cb7bf_0_1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C3E57DE8-CF23-1754-1F7F-90D0C1E3A3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592806568f_0_71:notes">
            <a:extLst>
              <a:ext uri="{FF2B5EF4-FFF2-40B4-BE49-F238E27FC236}">
                <a16:creationId xmlns:a16="http://schemas.microsoft.com/office/drawing/2014/main" id="{81ECCD13-B9DB-68E0-ABCB-DD4D498DE2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592806568f_0_71:notes">
            <a:extLst>
              <a:ext uri="{FF2B5EF4-FFF2-40B4-BE49-F238E27FC236}">
                <a16:creationId xmlns:a16="http://schemas.microsoft.com/office/drawing/2014/main" id="{14EAE508-41DF-CF40-83BC-888F7AD3E0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943613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61a44cb7bf_0_1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61a44cb7bf_0_1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turns out C has two operators that let us see and access addresses like that</a:t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06bdab245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06bdab245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addresses1.c</a:t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61e2d6d49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61e2d6d49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pointer is essentially an address, or more precisely a variable that can store an address.</a:t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61e2d6d490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61e2d6d490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addresses{2,3}.c</a:t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86921a3f8c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286921a3f8c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86921a3f8c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86921a3f8c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86921a3f8c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86921a3f8c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86921a3f8c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86921a3f8c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61a44cb7bf_0_1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61a44cb7bf_0_1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61a44cb7bf_0_1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61a44cb7bf_0_1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2ef2c8143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f2ef2c8143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61a44cb7bf_0_1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61a44cb7bf_0_1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61a44cb7bf_0_1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61a44cb7bf_0_1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61a44cb7bf_0_1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61a44cb7bf_0_1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61a44cb7bf_0_1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61a44cb7bf_0_1245:notes"/>
          <p:cNvSpPr txBox="1">
            <a:spLocks noGrp="1"/>
          </p:cNvSpPr>
          <p:nvPr>
            <p:ph type="body" idx="1"/>
          </p:nvPr>
        </p:nvSpPr>
        <p:spPr>
          <a:xfrm>
            <a:off x="685800" y="41148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MAILBOX DEMO</a:t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159755a6e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159755a6ec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61a44cb7bf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61a44cb7bf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61a44cb7bf_0_1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61a44cb7bf_0_1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61a44cb7bf_0_1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61a44cb7bf_0_1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61e2d6d490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61e2d6d490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286921a3f8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286921a3f8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addresses{4,5}.c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f2ef2c8143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f2ef2c8143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61e2d6d490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61e2d6d490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addresses{4,5}.c</a:t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61a44cb7bf_0_1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61a44cb7bf_0_1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who cares about the specific addresses, think of this just as a pointer literally, an arrow.</a:t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61a44cb7bf_0_1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61a44cb7bf_0_1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addresses6.c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1592806568f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1592806568f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61a44cb7bf_0_1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61a44cb7bf_0_1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addresses7.c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DROP TRAINING WHEELS.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just an address.</a:t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61e2d6d49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61e2d6d49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what is "string"? It's a type we defined for you. In fact, recall how we made our own type last week for a person.</a:t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f2ef2c8143_0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f2ef2c8143_0_6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61e2d6d490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61e2d6d490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1592806568f_0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1592806568f_0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06bdab245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306bdab245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For instance, you could alias "integer" to be the same as "int". But no need to do that.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rgbClr val="000000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1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1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1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1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1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1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1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11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1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11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11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3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11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1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1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1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1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11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11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1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3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3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3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3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3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3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3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3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3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3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11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11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11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11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11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11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11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11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11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11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11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3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11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11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.xml"/><Relationship Id="rId1" Type="http://schemas.openxmlformats.org/officeDocument/2006/relationships/slideLayout" Target="../slideLayouts/slideLayout11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11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11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.xml"/><Relationship Id="rId1" Type="http://schemas.openxmlformats.org/officeDocument/2006/relationships/slideLayout" Target="../slideLayouts/slideLayout11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11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11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11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11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11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11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3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3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3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.xml"/><Relationship Id="rId1" Type="http://schemas.openxmlformats.org/officeDocument/2006/relationships/slideLayout" Target="../slideLayouts/slideLayout11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.xml"/><Relationship Id="rId1" Type="http://schemas.openxmlformats.org/officeDocument/2006/relationships/slideLayout" Target="../slideLayouts/slideLayout11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.xml"/><Relationship Id="rId1" Type="http://schemas.openxmlformats.org/officeDocument/2006/relationships/slideLayout" Target="../slideLayouts/slideLayout11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s50.ly/lunch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.xml"/><Relationship Id="rId1" Type="http://schemas.openxmlformats.org/officeDocument/2006/relationships/slideLayout" Target="../slideLayouts/slideLayout11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.xml"/><Relationship Id="rId1" Type="http://schemas.openxmlformats.org/officeDocument/2006/relationships/slideLayout" Target="../slideLayouts/slideLayout11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.xml"/><Relationship Id="rId1" Type="http://schemas.openxmlformats.org/officeDocument/2006/relationships/slideLayout" Target="../slideLayouts/slideLayout11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.xml"/><Relationship Id="rId1" Type="http://schemas.openxmlformats.org/officeDocument/2006/relationships/slideLayout" Target="../slideLayouts/slideLayout11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.xml"/><Relationship Id="rId1" Type="http://schemas.openxmlformats.org/officeDocument/2006/relationships/slideLayout" Target="../slideLayouts/slideLayout3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.xml"/><Relationship Id="rId1" Type="http://schemas.openxmlformats.org/officeDocument/2006/relationships/slideLayout" Target="../slideLayouts/slideLayout3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.xml"/><Relationship Id="rId1" Type="http://schemas.openxmlformats.org/officeDocument/2006/relationships/slideLayout" Target="../slideLayouts/slideLayout11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.xml"/><Relationship Id="rId1" Type="http://schemas.openxmlformats.org/officeDocument/2006/relationships/slideLayout" Target="../slideLayouts/slideLayout11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.xml"/><Relationship Id="rId1" Type="http://schemas.openxmlformats.org/officeDocument/2006/relationships/slideLayout" Target="../slideLayouts/slideLayout3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0.xml"/><Relationship Id="rId2" Type="http://schemas.openxmlformats.org/officeDocument/2006/relationships/slideLayout" Target="../slideLayouts/slideLayout11.xml"/><Relationship Id="rId1" Type="http://schemas.openxmlformats.org/officeDocument/2006/relationships/video" Target="https://www.youtube.com/embed/9m_YXDrRkic?feature=oembed" TargetMode="Externa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.xml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.xml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.xml"/><Relationship Id="rId1" Type="http://schemas.openxmlformats.org/officeDocument/2006/relationships/slideLayout" Target="../slideLayouts/slideLayout3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.xml"/><Relationship Id="rId1" Type="http://schemas.openxmlformats.org/officeDocument/2006/relationships/slideLayout" Target="../slideLayouts/slideLayout3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.xml"/><Relationship Id="rId1" Type="http://schemas.openxmlformats.org/officeDocument/2006/relationships/slideLayout" Target="../slideLayouts/slideLayout3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.xml"/><Relationship Id="rId1" Type="http://schemas.openxmlformats.org/officeDocument/2006/relationships/slideLayout" Target="../slideLayouts/slideLayout11.xml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7.xml"/><Relationship Id="rId1" Type="http://schemas.openxmlformats.org/officeDocument/2006/relationships/slideLayout" Target="../slideLayouts/slideLayout11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8.xml"/><Relationship Id="rId1" Type="http://schemas.openxmlformats.org/officeDocument/2006/relationships/slideLayout" Target="../slideLayouts/slideLayout11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2.xml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0.xml"/><Relationship Id="rId1" Type="http://schemas.openxmlformats.org/officeDocument/2006/relationships/slideLayout" Target="../slideLayouts/slideLayout11.xml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1.xml"/><Relationship Id="rId1" Type="http://schemas.openxmlformats.org/officeDocument/2006/relationships/slideLayout" Target="../slideLayouts/slideLayout11.xml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2.xml"/><Relationship Id="rId1" Type="http://schemas.openxmlformats.org/officeDocument/2006/relationships/slideLayout" Target="../slideLayouts/slideLayout11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.xml"/><Relationship Id="rId1" Type="http://schemas.openxmlformats.org/officeDocument/2006/relationships/slideLayout" Target="../slideLayouts/slideLayout11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.xml"/><Relationship Id="rId1" Type="http://schemas.openxmlformats.org/officeDocument/2006/relationships/slideLayout" Target="../slideLayouts/slideLayout11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5.xml"/><Relationship Id="rId1" Type="http://schemas.openxmlformats.org/officeDocument/2006/relationships/slideLayout" Target="../slideLayouts/slideLayout11.xml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6.xml"/><Relationship Id="rId1" Type="http://schemas.openxmlformats.org/officeDocument/2006/relationships/slideLayout" Target="../slideLayouts/slideLayout11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.xml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.xml"/><Relationship Id="rId1" Type="http://schemas.openxmlformats.org/officeDocument/2006/relationships/slideLayout" Target="../slideLayouts/slideLayout3.xml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9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.xml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1.xml"/><Relationship Id="rId1" Type="http://schemas.openxmlformats.org/officeDocument/2006/relationships/slideLayout" Target="../slideLayouts/slideLayout11.xml"/></Relationships>
</file>

<file path=ppt/slides/_rels/slide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2.xml"/><Relationship Id="rId1" Type="http://schemas.openxmlformats.org/officeDocument/2006/relationships/slideLayout" Target="../slideLayouts/slideLayout11.xml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3.xml"/><Relationship Id="rId1" Type="http://schemas.openxmlformats.org/officeDocument/2006/relationships/slideLayout" Target="../slideLayouts/slideLayout11.xml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4.xml"/><Relationship Id="rId1" Type="http://schemas.openxmlformats.org/officeDocument/2006/relationships/slideLayout" Target="../slideLayouts/slideLayout11.xml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5.xml"/><Relationship Id="rId1" Type="http://schemas.openxmlformats.org/officeDocument/2006/relationships/slideLayout" Target="../slideLayouts/slideLayout11.xml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6.xml"/><Relationship Id="rId1" Type="http://schemas.openxmlformats.org/officeDocument/2006/relationships/slideLayout" Target="../slideLayouts/slideLayout11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7.xml"/><Relationship Id="rId1" Type="http://schemas.openxmlformats.org/officeDocument/2006/relationships/slideLayout" Target="../slideLayouts/slideLayout11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173A6F-4EC9-0550-300D-49127A29314F}"/>
              </a:ext>
            </a:extLst>
          </p:cNvPr>
          <p:cNvSpPr txBox="1"/>
          <p:nvPr/>
        </p:nvSpPr>
        <p:spPr>
          <a:xfrm>
            <a:off x="921001" y="2110085"/>
            <a:ext cx="7301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5400" dirty="0">
                <a:solidFill>
                  <a:schemeClr val="tx1"/>
                </a:solidFill>
              </a:rPr>
              <a:t>Computing Technology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725" y="670312"/>
            <a:ext cx="8210549" cy="38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 </a:t>
            </a: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 int </a:t>
            </a: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1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 </a:t>
            </a: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char *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 char * </a:t>
            </a: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 uint8_t BYTE;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1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 uint8_t 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BYTE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1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 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uint8_t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BYTE;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1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 char *string;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1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 char *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pixel art</a:t>
            </a:r>
            <a:endParaRPr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1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typedef 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char *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string;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3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cs50.h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13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pointer arithmetic</a:t>
            </a:r>
            <a:endParaRPr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4" name="Google Shape;764;p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0952" y="721098"/>
            <a:ext cx="3122100" cy="370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1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 char * </a:t>
            </a: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1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typedef char *</a:t>
            </a: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9" name="Google Shape;779;p143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4" name="Google Shape;784;p144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endParaRPr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endParaRPr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j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strcmp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94" name="Google Shape;794;p146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075" y="152400"/>
            <a:ext cx="772984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99" name="Google Shape;799;p147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04" name="Google Shape;804;p148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09" name="Google Shape;809;p149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4" name="Google Shape;814;p150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9" name="Google Shape;819;p151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24" name="Google Shape;824;p152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29" name="Google Shape;829;p153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0x456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0x457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0x458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0x459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34" name="Google Shape;834;p154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0x456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0x456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0x457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0x458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0x459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39" name="Google Shape;839;p155"/>
          <p:cNvGraphicFramePr/>
          <p:nvPr/>
        </p:nvGraphicFramePr>
        <p:xfrm>
          <a:off x="0" y="-50"/>
          <a:ext cx="9143600" cy="686559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0x456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0x457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0x458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0x459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840" name="Google Shape;840;p155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41" name="Google Shape;841;p155"/>
          <p:cNvCxnSpPr/>
          <p:nvPr/>
        </p:nvCxnSpPr>
        <p:spPr>
          <a:xfrm flipH="1">
            <a:off x="5786125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46" name="Google Shape;846;p156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7863"/>
            <a:ext cx="9144003" cy="3647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51" name="Google Shape;851;p157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56" name="Google Shape;856;p158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61" name="Google Shape;861;p159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66" name="Google Shape;866;p160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1" name="Google Shape;871;p161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6" name="Google Shape;876;p162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1" name="Google Shape;881;p163"/>
          <p:cNvGraphicFramePr/>
          <p:nvPr/>
        </p:nvGraphicFramePr>
        <p:xfrm>
          <a:off x="0" y="-50"/>
          <a:ext cx="9143600" cy="686559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882" name="Google Shape;882;p163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83" name="Google Shape;883;p163"/>
          <p:cNvCxnSpPr/>
          <p:nvPr/>
        </p:nvCxnSpPr>
        <p:spPr>
          <a:xfrm flipH="1">
            <a:off x="1258825" y="980750"/>
            <a:ext cx="5486400" cy="29619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8" name="Google Shape;888;p164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889" name="Google Shape;889;p164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90" name="Google Shape;890;p164"/>
          <p:cNvCxnSpPr/>
          <p:nvPr/>
        </p:nvCxnSpPr>
        <p:spPr>
          <a:xfrm flipH="1">
            <a:off x="1258825" y="980750"/>
            <a:ext cx="5486400" cy="29619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malloc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free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00" name="Google Shape;900;p166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901" name="Google Shape;901;p166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7688" y="0"/>
            <a:ext cx="438861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06" name="Google Shape;906;p167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907" name="Google Shape;907;p167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12" name="Google Shape;912;p168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0x456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0x457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0x458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0x459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913" name="Google Shape;913;p168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18" name="Google Shape;918;p169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0x456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0x457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0x458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0x459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919" name="Google Shape;919;p169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0" name="Google Shape;920;p169"/>
          <p:cNvCxnSpPr/>
          <p:nvPr/>
        </p:nvCxnSpPr>
        <p:spPr>
          <a:xfrm flipH="1">
            <a:off x="5786125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25" name="Google Shape;925;p170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0x456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0x457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0x458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0x459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926" name="Google Shape;926;p170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7" name="Google Shape;927;p170"/>
          <p:cNvCxnSpPr/>
          <p:nvPr/>
        </p:nvCxnSpPr>
        <p:spPr>
          <a:xfrm flipH="1">
            <a:off x="5786125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32" name="Google Shape;932;p171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0x456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0x457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0x458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0x459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933" name="Google Shape;933;p171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34" name="Google Shape;934;p171"/>
          <p:cNvCxnSpPr/>
          <p:nvPr/>
        </p:nvCxnSpPr>
        <p:spPr>
          <a:xfrm flipH="1">
            <a:off x="5786125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39" name="Google Shape;939;p172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0x456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0x457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0x458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0x459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940" name="Google Shape;940;p172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41" name="Google Shape;941;p172"/>
          <p:cNvCxnSpPr/>
          <p:nvPr/>
        </p:nvCxnSpPr>
        <p:spPr>
          <a:xfrm flipH="1">
            <a:off x="5786125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46" name="Google Shape;946;p173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0x456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0x457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0x458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0x459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947" name="Google Shape;947;p173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48" name="Google Shape;948;p173"/>
          <p:cNvCxnSpPr/>
          <p:nvPr/>
        </p:nvCxnSpPr>
        <p:spPr>
          <a:xfrm flipH="1">
            <a:off x="5786125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53" name="Google Shape;953;p174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57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714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</a:t>
                      </a:r>
                      <a:endParaRPr sz="12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0x456</a:t>
                      </a:r>
                      <a:endParaRPr sz="7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0x457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0x458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0x459</a:t>
                      </a:r>
                      <a:endParaRPr sz="1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954" name="Google Shape;954;p174"/>
          <p:cNvCxnSpPr/>
          <p:nvPr/>
        </p:nvCxnSpPr>
        <p:spPr>
          <a:xfrm flipH="1">
            <a:off x="1187650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55" name="Google Shape;955;p174"/>
          <p:cNvCxnSpPr/>
          <p:nvPr/>
        </p:nvCxnSpPr>
        <p:spPr>
          <a:xfrm flipH="1">
            <a:off x="5786125" y="980750"/>
            <a:ext cx="959100" cy="2920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7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NULL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7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valgrind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9863"/>
            <a:ext cx="9144002" cy="50237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17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garbage values</a:t>
            </a:r>
            <a:endParaRPr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178"/>
          <p:cNvSpPr txBox="1">
            <a:spLocks noGrp="1"/>
          </p:cNvSpPr>
          <p:nvPr>
            <p:ph type="body" idx="1"/>
          </p:nvPr>
        </p:nvSpPr>
        <p:spPr>
          <a:xfrm>
            <a:off x="311700" y="309900"/>
            <a:ext cx="8520600" cy="45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*x;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*y;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x = malloc(sizeof(int));            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*x = 42;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*y = 13;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y = x;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*y = 13;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79"/>
          <p:cNvSpPr txBox="1">
            <a:spLocks noGrp="1"/>
          </p:cNvSpPr>
          <p:nvPr>
            <p:ph type="body" idx="1"/>
          </p:nvPr>
        </p:nvSpPr>
        <p:spPr>
          <a:xfrm>
            <a:off x="311700" y="309900"/>
            <a:ext cx="8520600" cy="45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int *x;</a:t>
            </a: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int *y;</a:t>
            </a: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x = malloc(sizeof(int));            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*x = 42;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*y = 13;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y = x;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*y = 13;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180"/>
          <p:cNvSpPr txBox="1">
            <a:spLocks noGrp="1"/>
          </p:cNvSpPr>
          <p:nvPr>
            <p:ph type="body" idx="1"/>
          </p:nvPr>
        </p:nvSpPr>
        <p:spPr>
          <a:xfrm>
            <a:off x="311700" y="309900"/>
            <a:ext cx="8520600" cy="45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*x;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*y;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x = malloc(sizeof(int));</a:t>
            </a: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*x = 42;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*y = 13;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y = x;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*y = 13;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81"/>
          <p:cNvSpPr txBox="1">
            <a:spLocks noGrp="1"/>
          </p:cNvSpPr>
          <p:nvPr>
            <p:ph type="body" idx="1"/>
          </p:nvPr>
        </p:nvSpPr>
        <p:spPr>
          <a:xfrm>
            <a:off x="311700" y="309900"/>
            <a:ext cx="8520600" cy="45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*x;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*y;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x = malloc(sizeof(int));            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*x = 42;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*y = 13;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y = x;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*y = 13;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182"/>
          <p:cNvSpPr txBox="1">
            <a:spLocks noGrp="1"/>
          </p:cNvSpPr>
          <p:nvPr>
            <p:ph type="body" idx="1"/>
          </p:nvPr>
        </p:nvSpPr>
        <p:spPr>
          <a:xfrm>
            <a:off x="311700" y="309900"/>
            <a:ext cx="8520600" cy="45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*x;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*y;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x = malloc(sizeof(int));            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*x = 42;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*y = 13;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y = x;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*y = 13;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83"/>
          <p:cNvSpPr txBox="1">
            <a:spLocks noGrp="1"/>
          </p:cNvSpPr>
          <p:nvPr>
            <p:ph type="body" idx="1"/>
          </p:nvPr>
        </p:nvSpPr>
        <p:spPr>
          <a:xfrm>
            <a:off x="311700" y="309900"/>
            <a:ext cx="8520600" cy="45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*x;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*y;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x = malloc(sizeof(int));            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*x = 42;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*y = 13; 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y = x;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*y = 13;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184"/>
          <p:cNvSpPr txBox="1">
            <a:spLocks noGrp="1"/>
          </p:cNvSpPr>
          <p:nvPr>
            <p:ph type="body" idx="1"/>
          </p:nvPr>
        </p:nvSpPr>
        <p:spPr>
          <a:xfrm>
            <a:off x="311700" y="309900"/>
            <a:ext cx="8520600" cy="45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*x;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*y;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x = malloc(sizeof(int));            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*x = 42;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*y = 13; 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y = x;</a:t>
            </a: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*y = 13;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185"/>
          <p:cNvSpPr txBox="1">
            <a:spLocks noGrp="1"/>
          </p:cNvSpPr>
          <p:nvPr>
            <p:ph type="body" idx="1"/>
          </p:nvPr>
        </p:nvSpPr>
        <p:spPr>
          <a:xfrm>
            <a:off x="311700" y="309900"/>
            <a:ext cx="8520600" cy="45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*x;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*y;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x = malloc(sizeof(int));            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*x = 42;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*y = 13;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y = x;    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*y = 13;</a:t>
            </a: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endParaRPr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olang Panic Merch &amp; Gifts for Sale | Redbubble">
            <a:extLst>
              <a:ext uri="{FF2B5EF4-FFF2-40B4-BE49-F238E27FC236}">
                <a16:creationId xmlns:a16="http://schemas.microsoft.com/office/drawing/2014/main" id="{4296BCBE-4856-5E94-AE80-36146160D9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30" t="16701" r="17138" b="16767"/>
          <a:stretch>
            <a:fillRect/>
          </a:stretch>
        </p:blipFill>
        <p:spPr bwMode="auto">
          <a:xfrm>
            <a:off x="2053936" y="53686"/>
            <a:ext cx="5036128" cy="5036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glasses and a black shirt&#10;&#10;AI-generated content may be incorrect.">
            <a:extLst>
              <a:ext uri="{FF2B5EF4-FFF2-40B4-BE49-F238E27FC236}">
                <a16:creationId xmlns:a16="http://schemas.microsoft.com/office/drawing/2014/main" id="{2032CAC2-516B-5078-14E8-3B96B6F84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225" y="85725"/>
            <a:ext cx="4781550" cy="4972050"/>
          </a:xfrm>
          <a:prstGeom prst="rect">
            <a:avLst/>
          </a:prstGeom>
        </p:spPr>
      </p:pic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1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void swap(int a, int b)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18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void swap(int a, int b)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tmp = a;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a = b;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b = tmp;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18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void swap(int a, int b)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int tmp = a;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a = b;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b = tmp;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9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</a:t>
            </a:r>
            <a:endParaRPr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9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passing by value</a:t>
            </a:r>
            <a:endParaRPr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0" name="Google Shape;1050;p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669275" y="-2362200"/>
            <a:ext cx="18288026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5" name="Google Shape;1055;p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669275" y="-2362200"/>
            <a:ext cx="18288026" cy="102870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056" name="Google Shape;1056;p194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7" name="Google Shape;1057;p194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8" name="Google Shape;1058;p194"/>
          <p:cNvCxnSpPr/>
          <p:nvPr/>
        </p:nvCxnSpPr>
        <p:spPr>
          <a:xfrm>
            <a:off x="45720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9" name="Google Shape;1059;p194"/>
          <p:cNvCxnSpPr/>
          <p:nvPr/>
        </p:nvCxnSpPr>
        <p:spPr>
          <a:xfrm>
            <a:off x="41148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0" name="Google Shape;1060;p194"/>
          <p:cNvCxnSpPr/>
          <p:nvPr/>
        </p:nvCxnSpPr>
        <p:spPr>
          <a:xfrm>
            <a:off x="5038725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1" name="Google Shape;1061;p194"/>
          <p:cNvCxnSpPr/>
          <p:nvPr/>
        </p:nvCxnSpPr>
        <p:spPr>
          <a:xfrm>
            <a:off x="38862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2" name="Google Shape;1062;p194"/>
          <p:cNvCxnSpPr/>
          <p:nvPr/>
        </p:nvCxnSpPr>
        <p:spPr>
          <a:xfrm>
            <a:off x="43434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3" name="Google Shape;1063;p194"/>
          <p:cNvCxnSpPr/>
          <p:nvPr/>
        </p:nvCxnSpPr>
        <p:spPr>
          <a:xfrm>
            <a:off x="4800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4" name="Google Shape;1064;p194"/>
          <p:cNvCxnSpPr/>
          <p:nvPr/>
        </p:nvCxnSpPr>
        <p:spPr>
          <a:xfrm>
            <a:off x="529552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5" name="Google Shape;1065;p194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6" name="Google Shape;1066;p194"/>
          <p:cNvCxnSpPr/>
          <p:nvPr/>
        </p:nvCxnSpPr>
        <p:spPr>
          <a:xfrm>
            <a:off x="3638550" y="25622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7" name="Google Shape;1067;p194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8" name="Google Shape;1068;p194"/>
          <p:cNvCxnSpPr/>
          <p:nvPr/>
        </p:nvCxnSpPr>
        <p:spPr>
          <a:xfrm>
            <a:off x="3638550" y="1762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9" name="Google Shape;1069;p194"/>
          <p:cNvCxnSpPr/>
          <p:nvPr/>
        </p:nvCxnSpPr>
        <p:spPr>
          <a:xfrm>
            <a:off x="3638550" y="216223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0" name="Google Shape;1070;p194"/>
          <p:cNvCxnSpPr/>
          <p:nvPr/>
        </p:nvCxnSpPr>
        <p:spPr>
          <a:xfrm>
            <a:off x="3638550" y="13430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1" name="Google Shape;1071;p194"/>
          <p:cNvCxnSpPr/>
          <p:nvPr/>
        </p:nvCxnSpPr>
        <p:spPr>
          <a:xfrm>
            <a:off x="3638550" y="113353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2" name="Google Shape;1072;p194"/>
          <p:cNvCxnSpPr/>
          <p:nvPr/>
        </p:nvCxnSpPr>
        <p:spPr>
          <a:xfrm>
            <a:off x="3638550" y="155263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3" name="Google Shape;1073;p194"/>
          <p:cNvCxnSpPr/>
          <p:nvPr/>
        </p:nvCxnSpPr>
        <p:spPr>
          <a:xfrm>
            <a:off x="3638550" y="19622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4" name="Google Shape;1074;p194"/>
          <p:cNvCxnSpPr/>
          <p:nvPr/>
        </p:nvCxnSpPr>
        <p:spPr>
          <a:xfrm>
            <a:off x="3638550" y="23717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5" name="Google Shape;1075;p194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6" name="Google Shape;1076;p194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7" name="Google Shape;1077;p194"/>
          <p:cNvCxnSpPr/>
          <p:nvPr/>
        </p:nvCxnSpPr>
        <p:spPr>
          <a:xfrm>
            <a:off x="3638550" y="29957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8" name="Google Shape;1078;p194"/>
          <p:cNvCxnSpPr/>
          <p:nvPr/>
        </p:nvCxnSpPr>
        <p:spPr>
          <a:xfrm>
            <a:off x="3638550" y="27671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9" name="Google Shape;1079;p194"/>
          <p:cNvCxnSpPr/>
          <p:nvPr/>
        </p:nvCxnSpPr>
        <p:spPr>
          <a:xfrm>
            <a:off x="3638550" y="31862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0" name="Google Shape;1080;p194"/>
          <p:cNvCxnSpPr/>
          <p:nvPr/>
        </p:nvCxnSpPr>
        <p:spPr>
          <a:xfrm>
            <a:off x="3638550" y="35957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1" name="Google Shape;1081;p194"/>
          <p:cNvCxnSpPr/>
          <p:nvPr/>
        </p:nvCxnSpPr>
        <p:spPr>
          <a:xfrm>
            <a:off x="3638550" y="40053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6" name="Google Shape;1086;p195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195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8" name="Google Shape;1088;p195"/>
          <p:cNvCxnSpPr/>
          <p:nvPr/>
        </p:nvCxnSpPr>
        <p:spPr>
          <a:xfrm>
            <a:off x="45720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9" name="Google Shape;1089;p195"/>
          <p:cNvCxnSpPr/>
          <p:nvPr/>
        </p:nvCxnSpPr>
        <p:spPr>
          <a:xfrm>
            <a:off x="41148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0" name="Google Shape;1090;p195"/>
          <p:cNvCxnSpPr/>
          <p:nvPr/>
        </p:nvCxnSpPr>
        <p:spPr>
          <a:xfrm>
            <a:off x="5038725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1" name="Google Shape;1091;p195"/>
          <p:cNvCxnSpPr/>
          <p:nvPr/>
        </p:nvCxnSpPr>
        <p:spPr>
          <a:xfrm>
            <a:off x="38862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2" name="Google Shape;1092;p195"/>
          <p:cNvCxnSpPr/>
          <p:nvPr/>
        </p:nvCxnSpPr>
        <p:spPr>
          <a:xfrm>
            <a:off x="43434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3" name="Google Shape;1093;p195"/>
          <p:cNvCxnSpPr/>
          <p:nvPr/>
        </p:nvCxnSpPr>
        <p:spPr>
          <a:xfrm>
            <a:off x="4800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4" name="Google Shape;1094;p195"/>
          <p:cNvCxnSpPr/>
          <p:nvPr/>
        </p:nvCxnSpPr>
        <p:spPr>
          <a:xfrm>
            <a:off x="529552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5" name="Google Shape;1095;p195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6" name="Google Shape;1096;p195"/>
          <p:cNvCxnSpPr/>
          <p:nvPr/>
        </p:nvCxnSpPr>
        <p:spPr>
          <a:xfrm>
            <a:off x="3638550" y="25622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7" name="Google Shape;1097;p195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8" name="Google Shape;1098;p195"/>
          <p:cNvCxnSpPr/>
          <p:nvPr/>
        </p:nvCxnSpPr>
        <p:spPr>
          <a:xfrm>
            <a:off x="3638550" y="1762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9" name="Google Shape;1099;p195"/>
          <p:cNvCxnSpPr/>
          <p:nvPr/>
        </p:nvCxnSpPr>
        <p:spPr>
          <a:xfrm>
            <a:off x="3638550" y="216223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0" name="Google Shape;1100;p195"/>
          <p:cNvCxnSpPr/>
          <p:nvPr/>
        </p:nvCxnSpPr>
        <p:spPr>
          <a:xfrm>
            <a:off x="3638550" y="13430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1" name="Google Shape;1101;p195"/>
          <p:cNvCxnSpPr/>
          <p:nvPr/>
        </p:nvCxnSpPr>
        <p:spPr>
          <a:xfrm>
            <a:off x="3638550" y="113353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2" name="Google Shape;1102;p195"/>
          <p:cNvCxnSpPr/>
          <p:nvPr/>
        </p:nvCxnSpPr>
        <p:spPr>
          <a:xfrm>
            <a:off x="3638550" y="155263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3" name="Google Shape;1103;p195"/>
          <p:cNvCxnSpPr/>
          <p:nvPr/>
        </p:nvCxnSpPr>
        <p:spPr>
          <a:xfrm>
            <a:off x="3638550" y="19622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4" name="Google Shape;1104;p195"/>
          <p:cNvCxnSpPr/>
          <p:nvPr/>
        </p:nvCxnSpPr>
        <p:spPr>
          <a:xfrm>
            <a:off x="3638550" y="23717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5" name="Google Shape;1105;p195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6" name="Google Shape;1106;p195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7" name="Google Shape;1107;p195"/>
          <p:cNvCxnSpPr/>
          <p:nvPr/>
        </p:nvCxnSpPr>
        <p:spPr>
          <a:xfrm>
            <a:off x="3638550" y="29957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8" name="Google Shape;1108;p195"/>
          <p:cNvCxnSpPr/>
          <p:nvPr/>
        </p:nvCxnSpPr>
        <p:spPr>
          <a:xfrm>
            <a:off x="3638550" y="27671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9" name="Google Shape;1109;p195"/>
          <p:cNvCxnSpPr/>
          <p:nvPr/>
        </p:nvCxnSpPr>
        <p:spPr>
          <a:xfrm>
            <a:off x="3638550" y="31862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0" name="Google Shape;1110;p195"/>
          <p:cNvCxnSpPr/>
          <p:nvPr/>
        </p:nvCxnSpPr>
        <p:spPr>
          <a:xfrm>
            <a:off x="3638550" y="35957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1" name="Google Shape;1111;p195"/>
          <p:cNvCxnSpPr/>
          <p:nvPr/>
        </p:nvCxnSpPr>
        <p:spPr>
          <a:xfrm>
            <a:off x="3638550" y="40053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6" name="Google Shape;1116;p196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7" name="Google Shape;1117;p196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8" name="Google Shape;1118;p196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9" name="Google Shape;1119;p196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0" name="Google Shape;1120;p196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↑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RGB</a:t>
            </a:r>
            <a:endParaRPr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5" name="Google Shape;1125;p197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6" name="Google Shape;1126;p197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7" name="Google Shape;1127;p197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8" name="Google Shape;1128;p197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9" name="Google Shape;1129;p197"/>
          <p:cNvCxnSpPr/>
          <p:nvPr/>
        </p:nvCxnSpPr>
        <p:spPr>
          <a:xfrm>
            <a:off x="3638550" y="13430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0" name="Google Shape;1130;p197"/>
          <p:cNvSpPr txBox="1"/>
          <p:nvPr/>
        </p:nvSpPr>
        <p:spPr>
          <a:xfrm>
            <a:off x="3619500" y="934050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machine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31" name="Google Shape;1131;p197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↑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</a:t>
            </a:r>
            <a:endParaRPr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6" name="Google Shape;1136;p198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7" name="Google Shape;1137;p198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8" name="Google Shape;1138;p198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9" name="Google Shape;1139;p198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0" name="Google Shape;1140;p198"/>
          <p:cNvCxnSpPr/>
          <p:nvPr/>
        </p:nvCxnSpPr>
        <p:spPr>
          <a:xfrm>
            <a:off x="3638550" y="1762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1" name="Google Shape;1141;p198"/>
          <p:cNvCxnSpPr/>
          <p:nvPr/>
        </p:nvCxnSpPr>
        <p:spPr>
          <a:xfrm>
            <a:off x="3638550" y="13430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2" name="Google Shape;1142;p198"/>
          <p:cNvSpPr txBox="1"/>
          <p:nvPr/>
        </p:nvSpPr>
        <p:spPr>
          <a:xfrm>
            <a:off x="3619500" y="934050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machine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43" name="Google Shape;1143;p198"/>
          <p:cNvSpPr txBox="1"/>
          <p:nvPr/>
        </p:nvSpPr>
        <p:spPr>
          <a:xfrm>
            <a:off x="3619500" y="1344109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globals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44" name="Google Shape;1144;p198"/>
          <p:cNvSpPr txBox="1"/>
          <p:nvPr/>
        </p:nvSpPr>
        <p:spPr>
          <a:xfrm>
            <a:off x="3619500" y="1762577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heap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↓</a:t>
            </a:r>
            <a:endParaRPr/>
          </a:p>
        </p:txBody>
      </p:sp>
      <p:sp>
        <p:nvSpPr>
          <p:cNvPr id="1145" name="Google Shape;1145;p198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↑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</a:t>
            </a:r>
            <a:endParaRPr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0" name="Google Shape;1150;p199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1" name="Google Shape;1151;p199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2" name="Google Shape;1152;p199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3" name="Google Shape;1153;p199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4" name="Google Shape;1154;p199"/>
          <p:cNvCxnSpPr/>
          <p:nvPr/>
        </p:nvCxnSpPr>
        <p:spPr>
          <a:xfrm>
            <a:off x="3638550" y="1762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5" name="Google Shape;1155;p199"/>
          <p:cNvCxnSpPr/>
          <p:nvPr/>
        </p:nvCxnSpPr>
        <p:spPr>
          <a:xfrm>
            <a:off x="3638550" y="13430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6" name="Google Shape;1156;p199"/>
          <p:cNvSpPr txBox="1"/>
          <p:nvPr/>
        </p:nvSpPr>
        <p:spPr>
          <a:xfrm>
            <a:off x="3619500" y="934050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machine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57" name="Google Shape;1157;p199"/>
          <p:cNvSpPr txBox="1"/>
          <p:nvPr/>
        </p:nvSpPr>
        <p:spPr>
          <a:xfrm>
            <a:off x="3619500" y="1344109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globals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58" name="Google Shape;1158;p199"/>
          <p:cNvSpPr txBox="1"/>
          <p:nvPr/>
        </p:nvSpPr>
        <p:spPr>
          <a:xfrm>
            <a:off x="3619500" y="1762577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heap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↓</a:t>
            </a:r>
            <a:endParaRPr/>
          </a:p>
        </p:txBody>
      </p:sp>
      <p:sp>
        <p:nvSpPr>
          <p:cNvPr id="1159" name="Google Shape;1159;p199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↑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</a:t>
            </a:r>
            <a:endParaRPr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4" name="Google Shape;1164;p200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5" name="Google Shape;1165;p200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6" name="Google Shape;1166;p200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7" name="Google Shape;1167;p200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8" name="Google Shape;1168;p200"/>
          <p:cNvCxnSpPr/>
          <p:nvPr/>
        </p:nvCxnSpPr>
        <p:spPr>
          <a:xfrm>
            <a:off x="3638550" y="1762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9" name="Google Shape;1169;p200"/>
          <p:cNvCxnSpPr/>
          <p:nvPr/>
        </p:nvCxnSpPr>
        <p:spPr>
          <a:xfrm>
            <a:off x="3638550" y="13430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0" name="Google Shape;1170;p200"/>
          <p:cNvSpPr txBox="1"/>
          <p:nvPr/>
        </p:nvSpPr>
        <p:spPr>
          <a:xfrm>
            <a:off x="3619500" y="934050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machine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71" name="Google Shape;1171;p200"/>
          <p:cNvSpPr txBox="1"/>
          <p:nvPr/>
        </p:nvSpPr>
        <p:spPr>
          <a:xfrm>
            <a:off x="3619500" y="1344109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globals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72" name="Google Shape;1172;p200"/>
          <p:cNvSpPr txBox="1"/>
          <p:nvPr/>
        </p:nvSpPr>
        <p:spPr>
          <a:xfrm>
            <a:off x="3619500" y="1762577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heap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↓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73" name="Google Shape;1173;p200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↑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</a:t>
            </a:r>
            <a:endParaRPr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8" name="Google Shape;1178;p201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9" name="Google Shape;1179;p201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0" name="Google Shape;1180;p201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1" name="Google Shape;1181;p201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2" name="Google Shape;1182;p201"/>
          <p:cNvCxnSpPr/>
          <p:nvPr/>
        </p:nvCxnSpPr>
        <p:spPr>
          <a:xfrm>
            <a:off x="3638550" y="1762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3" name="Google Shape;1183;p201"/>
          <p:cNvCxnSpPr/>
          <p:nvPr/>
        </p:nvCxnSpPr>
        <p:spPr>
          <a:xfrm>
            <a:off x="3638550" y="13430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4" name="Google Shape;1184;p201"/>
          <p:cNvSpPr txBox="1"/>
          <p:nvPr/>
        </p:nvSpPr>
        <p:spPr>
          <a:xfrm>
            <a:off x="3619500" y="934050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machine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85" name="Google Shape;1185;p201"/>
          <p:cNvSpPr txBox="1"/>
          <p:nvPr/>
        </p:nvSpPr>
        <p:spPr>
          <a:xfrm>
            <a:off x="3619500" y="1344109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globals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86" name="Google Shape;1186;p201"/>
          <p:cNvSpPr txBox="1"/>
          <p:nvPr/>
        </p:nvSpPr>
        <p:spPr>
          <a:xfrm>
            <a:off x="3619500" y="1762577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heap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↓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87" name="Google Shape;1187;p201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↑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stack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2" name="Google Shape;1192;p202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3" name="Google Shape;1193;p202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4" name="Google Shape;1194;p202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5" name="Google Shape;1195;p202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6" name="Google Shape;1196;p202"/>
          <p:cNvCxnSpPr/>
          <p:nvPr/>
        </p:nvCxnSpPr>
        <p:spPr>
          <a:xfrm>
            <a:off x="3638550" y="1762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7" name="Google Shape;1197;p202"/>
          <p:cNvCxnSpPr/>
          <p:nvPr/>
        </p:nvCxnSpPr>
        <p:spPr>
          <a:xfrm>
            <a:off x="3638550" y="13430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8" name="Google Shape;1198;p202"/>
          <p:cNvSpPr txBox="1"/>
          <p:nvPr/>
        </p:nvSpPr>
        <p:spPr>
          <a:xfrm>
            <a:off x="3619500" y="934050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machine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99" name="Google Shape;1199;p202"/>
          <p:cNvSpPr txBox="1"/>
          <p:nvPr/>
        </p:nvSpPr>
        <p:spPr>
          <a:xfrm>
            <a:off x="3619500" y="1344109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globals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00" name="Google Shape;1200;p202"/>
          <p:cNvSpPr txBox="1"/>
          <p:nvPr/>
        </p:nvSpPr>
        <p:spPr>
          <a:xfrm>
            <a:off x="3619500" y="1762577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heap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↓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01" name="Google Shape;1201;p202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↑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stack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6" name="Google Shape;1206;p203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7" name="Google Shape;1207;p203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8" name="Google Shape;1208;p203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9" name="Google Shape;1209;p203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10" name="Google Shape;1210;p203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↑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stack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20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void swap(int a, int b)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int tmp = a;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a = b;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b = tmp;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0" name="Google Shape;1220;p205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1" name="Google Shape;1221;p205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2" name="Google Shape;1222;p205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3" name="Google Shape;1223;p205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4" name="Google Shape;1224;p205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5" name="Google Shape;1225;p205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205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main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1" name="Google Shape;1231;p206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2" name="Google Shape;1232;p206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3" name="Google Shape;1233;p206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4" name="Google Shape;1234;p206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5" name="Google Shape;1235;p206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6" name="Google Shape;1236;p206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7" name="Google Shape;1237;p206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206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main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39" name="Google Shape;1239;p206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206"/>
          <p:cNvSpPr txBox="1"/>
          <p:nvPr/>
        </p:nvSpPr>
        <p:spPr>
          <a:xfrm>
            <a:off x="3619500" y="31535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swap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7625" y="152400"/>
            <a:ext cx="690873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5" name="Google Shape;1245;p207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6" name="Google Shape;1246;p207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7" name="Google Shape;1247;p207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8" name="Google Shape;1248;p207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9" name="Google Shape;1249;p207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0" name="Google Shape;1250;p207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207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main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56" name="Google Shape;1256;p208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7" name="Google Shape;1257;p208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8" name="Google Shape;1258;p208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9" name="Google Shape;1259;p208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0" name="Google Shape;1260;p208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1" name="Google Shape;1261;p208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2" name="Google Shape;1262;p208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208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4" name="Google Shape;1264;p208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69" name="Google Shape;1269;p209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0" name="Google Shape;1270;p209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1" name="Google Shape;1271;p209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2" name="Google Shape;1272;p209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3" name="Google Shape;1273;p209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4" name="Google Shape;1274;p209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5" name="Google Shape;1275;p209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209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7" name="Google Shape;1277;p209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2" name="Google Shape;1282;p210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3" name="Google Shape;1283;p210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4" name="Google Shape;1284;p210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5" name="Google Shape;1285;p210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6" name="Google Shape;1286;p210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7" name="Google Shape;1287;p210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88" name="Google Shape;1288;p210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9" name="Google Shape;1289;p210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0" name="Google Shape;1290;p210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1" name="Google Shape;1291;p210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1292;p210"/>
          <p:cNvSpPr txBox="1"/>
          <p:nvPr/>
        </p:nvSpPr>
        <p:spPr>
          <a:xfrm>
            <a:off x="3619500" y="31535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swap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7" name="Google Shape;1297;p211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8" name="Google Shape;1298;p211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9" name="Google Shape;1299;p211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0" name="Google Shape;1300;p211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1" name="Google Shape;1301;p211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2" name="Google Shape;1302;p211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3" name="Google Shape;1303;p211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211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" name="Google Shape;1305;p211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06" name="Google Shape;1306;p211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07" name="Google Shape;1307;p211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08" name="Google Shape;1308;p211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09" name="Google Shape;1309;p211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4" name="Google Shape;1314;p212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5" name="Google Shape;1315;p212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6" name="Google Shape;1316;p212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7" name="Google Shape;1317;p212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8" name="Google Shape;1318;p212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9" name="Google Shape;1319;p212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0" name="Google Shape;1320;p212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212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212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23" name="Google Shape;1323;p212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24" name="Google Shape;1324;p212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25" name="Google Shape;1325;p212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26" name="Google Shape;1326;p212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31" name="Google Shape;1331;p213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2" name="Google Shape;1332;p213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3" name="Google Shape;1333;p213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4" name="Google Shape;1334;p213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5" name="Google Shape;1335;p213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6" name="Google Shape;1336;p213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7" name="Google Shape;1337;p213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" name="Google Shape;1338;p213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9" name="Google Shape;1339;p213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40" name="Google Shape;1340;p213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41" name="Google Shape;1341;p213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42" name="Google Shape;1342;p213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43" name="Google Shape;1343;p213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44" name="Google Shape;1344;p213"/>
          <p:cNvSpPr txBox="1">
            <a:spLocks noGrp="1"/>
          </p:cNvSpPr>
          <p:nvPr>
            <p:ph type="body" idx="4294967295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tmp = a;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 = b;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 = tmp;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49" name="Google Shape;1349;p214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0" name="Google Shape;1350;p214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1" name="Google Shape;1351;p214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2" name="Google Shape;1352;p214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3" name="Google Shape;1353;p214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4" name="Google Shape;1354;p214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55" name="Google Shape;1355;p214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214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214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58" name="Google Shape;1358;p214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59" name="Google Shape;1359;p214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60" name="Google Shape;1360;p214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61" name="Google Shape;1361;p214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62" name="Google Shape;1362;p214"/>
          <p:cNvSpPr txBox="1">
            <a:spLocks noGrp="1"/>
          </p:cNvSpPr>
          <p:nvPr>
            <p:ph type="body" idx="4294967295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tmp = a;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 = b;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 = tmp;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7" name="Google Shape;1367;p215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8" name="Google Shape;1368;p215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9" name="Google Shape;1369;p215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0" name="Google Shape;1370;p215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1" name="Google Shape;1371;p215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2" name="Google Shape;1372;p215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73" name="Google Shape;1373;p215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1374;p215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1375;p215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6" name="Google Shape;1376;p215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7" name="Google Shape;1377;p215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8" name="Google Shape;1378;p215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9" name="Google Shape;1379;p215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80" name="Google Shape;1380;p215"/>
          <p:cNvSpPr txBox="1">
            <a:spLocks noGrp="1"/>
          </p:cNvSpPr>
          <p:nvPr>
            <p:ph type="body" idx="4294967295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tmp = a;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a = b;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 = tmp;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5" name="Google Shape;1385;p216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6" name="Google Shape;1386;p216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7" name="Google Shape;1387;p216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8" name="Google Shape;1388;p216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9" name="Google Shape;1389;p216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0" name="Google Shape;1390;p216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1" name="Google Shape;1391;p216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216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216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4" name="Google Shape;1394;p216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5" name="Google Shape;1395;p216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6" name="Google Shape;1396;p216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7" name="Google Shape;1397;p216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8" name="Google Shape;1398;p216"/>
          <p:cNvSpPr txBox="1">
            <a:spLocks noGrp="1"/>
          </p:cNvSpPr>
          <p:nvPr>
            <p:ph type="body" idx="4294967295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tmp = a;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 = b;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b = tmp;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7638" y="152400"/>
            <a:ext cx="690873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3" name="Google Shape;1403;p217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4" name="Google Shape;1404;p217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5" name="Google Shape;1405;p217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6" name="Google Shape;1406;p217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7" name="Google Shape;1407;p217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8" name="Google Shape;1408;p217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9" name="Google Shape;1409;p217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" name="Google Shape;1410;p217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" name="Google Shape;1411;p217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12" name="Google Shape;1412;p217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13" name="Google Shape;1413;p217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14" name="Google Shape;1414;p217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15" name="Google Shape;1415;p217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0" name="Google Shape;1420;p218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1" name="Google Shape;1421;p218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2" name="Google Shape;1422;p218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3" name="Google Shape;1423;p218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4" name="Google Shape;1424;p218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5" name="Google Shape;1425;p218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6" name="Google Shape;1426;p218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218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28" name="Google Shape;1428;p218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21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passing by reference</a:t>
            </a:r>
            <a:endParaRPr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2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void swap(int a, int b)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int tmp = a;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a = b;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b = tmp;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2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void swap(int *a, int *b)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int tmp = *a;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*a = *b;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*b = tmp;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2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void swap(int *a, int *b)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int tmp = *a;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*a = *b;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*b = tmp;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53" name="Google Shape;1453;p223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4" name="Google Shape;1454;p223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5" name="Google Shape;1455;p223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6" name="Google Shape;1456;p223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7" name="Google Shape;1457;p223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8" name="Google Shape;1458;p223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9" name="Google Shape;1459;p223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" name="Google Shape;1460;p223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61" name="Google Shape;1461;p223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6" name="Google Shape;1466;p224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7" name="Google Shape;1467;p224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8" name="Google Shape;1468;p224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9" name="Google Shape;1469;p224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0" name="Google Shape;1470;p224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1" name="Google Shape;1471;p224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2" name="Google Shape;1472;p224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224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224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75" name="Google Shape;1475;p224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76" name="Google Shape;1476;p224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77" name="Google Shape;1477;p224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78" name="Google Shape;1478;p224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79" name="Google Shape;1479;p224"/>
          <p:cNvSpPr/>
          <p:nvPr/>
        </p:nvSpPr>
        <p:spPr>
          <a:xfrm>
            <a:off x="4022200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  <p:sp>
        <p:nvSpPr>
          <p:cNvPr id="1480" name="Google Shape;1480;p224"/>
          <p:cNvSpPr/>
          <p:nvPr/>
        </p:nvSpPr>
        <p:spPr>
          <a:xfrm>
            <a:off x="4584175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5" name="Google Shape;1485;p225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6" name="Google Shape;1486;p225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7" name="Google Shape;1487;p225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8" name="Google Shape;1488;p225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9" name="Google Shape;1489;p225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0" name="Google Shape;1490;p225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91" name="Google Shape;1491;p225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225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225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4" name="Google Shape;1494;p225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5" name="Google Shape;1495;p225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6" name="Google Shape;1496;p225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7" name="Google Shape;1497;p225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8" name="Google Shape;1498;p225"/>
          <p:cNvSpPr/>
          <p:nvPr/>
        </p:nvSpPr>
        <p:spPr>
          <a:xfrm>
            <a:off x="4022200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  <p:sp>
        <p:nvSpPr>
          <p:cNvPr id="1499" name="Google Shape;1499;p225"/>
          <p:cNvSpPr/>
          <p:nvPr/>
        </p:nvSpPr>
        <p:spPr>
          <a:xfrm>
            <a:off x="4584175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  <p:sp>
        <p:nvSpPr>
          <p:cNvPr id="1500" name="Google Shape;1500;p225"/>
          <p:cNvSpPr txBox="1">
            <a:spLocks noGrp="1"/>
          </p:cNvSpPr>
          <p:nvPr>
            <p:ph type="body" idx="4294967295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tmp = *a;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*a = *b;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*b = tmp;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05" name="Google Shape;1505;p226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6" name="Google Shape;1506;p226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7" name="Google Shape;1507;p226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8" name="Google Shape;1508;p226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9" name="Google Shape;1509;p226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0" name="Google Shape;1510;p226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1" name="Google Shape;1511;p226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226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226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14" name="Google Shape;1514;p226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15" name="Google Shape;1515;p226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16" name="Google Shape;1516;p226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17" name="Google Shape;1517;p226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18" name="Google Shape;1518;p226"/>
          <p:cNvSpPr/>
          <p:nvPr/>
        </p:nvSpPr>
        <p:spPr>
          <a:xfrm>
            <a:off x="4022200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  <p:sp>
        <p:nvSpPr>
          <p:cNvPr id="1519" name="Google Shape;1519;p226"/>
          <p:cNvSpPr/>
          <p:nvPr/>
        </p:nvSpPr>
        <p:spPr>
          <a:xfrm>
            <a:off x="4584175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  <p:sp>
        <p:nvSpPr>
          <p:cNvPr id="1520" name="Google Shape;1520;p226"/>
          <p:cNvSpPr txBox="1">
            <a:spLocks noGrp="1"/>
          </p:cNvSpPr>
          <p:nvPr>
            <p:ph type="body" idx="4294967295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tmp = *a;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*a = *b;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*b = tmp;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If you didn't get a </a:t>
            </a:r>
            <a:r>
              <a:rPr lang="en" sz="1700">
                <a:solidFill>
                  <a:srgbClr val="FFFF00"/>
                </a:solidFill>
              </a:rPr>
              <a:t>rubber duck</a:t>
            </a:r>
            <a:r>
              <a:rPr lang="en" sz="1700">
                <a:solidFill>
                  <a:schemeClr val="dk1"/>
                </a:solidFill>
              </a:rPr>
              <a:t> 🦆 yet, ask Yuliia during break or after class!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If you'd like to attend </a:t>
            </a:r>
            <a:r>
              <a:rPr lang="en" sz="1700">
                <a:solidFill>
                  <a:srgbClr val="FFFF00"/>
                </a:solidFill>
              </a:rPr>
              <a:t>CS50 Lunch</a:t>
            </a:r>
            <a:r>
              <a:rPr lang="en" sz="1700">
                <a:solidFill>
                  <a:schemeClr val="dk1"/>
                </a:solidFill>
              </a:rPr>
              <a:t> this Fri 10/4 at 1:15pm, RSVP at </a:t>
            </a:r>
            <a:r>
              <a:rPr lang="en" sz="1700">
                <a:solidFill>
                  <a:srgbClr val="FFFF00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cs50.ly/lunch</a:t>
            </a:r>
            <a:r>
              <a:rPr lang="en" sz="1700">
                <a:solidFill>
                  <a:schemeClr val="dk1"/>
                </a:solidFill>
              </a:rPr>
              <a:t>!</a:t>
            </a:r>
            <a:endParaRPr sz="1700">
              <a:solidFill>
                <a:schemeClr val="dk1"/>
              </a:solidFill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We'll be joined by alumni from Meta.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Today's snack, mini blueberry muffins! 🫐</a:t>
            </a:r>
            <a:endParaRPr sz="1700" b="1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Do </a:t>
            </a:r>
            <a:r>
              <a:rPr lang="en" sz="1700">
                <a:solidFill>
                  <a:srgbClr val="FFFF00"/>
                </a:solidFill>
              </a:rPr>
              <a:t>say hi or ask questions</a:t>
            </a:r>
            <a:r>
              <a:rPr lang="en" sz="1700">
                <a:solidFill>
                  <a:schemeClr val="dk1"/>
                </a:solidFill>
              </a:rPr>
              <a:t> during break or after class!</a:t>
            </a:r>
            <a:endParaRPr sz="1700">
              <a:solidFill>
                <a:schemeClr val="dk1"/>
              </a:solidFill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What do today's binary bulbs spell?</a:t>
            </a:r>
            <a:endParaRPr sz="1700" i="1">
              <a:solidFill>
                <a:srgbClr val="00FF00"/>
              </a:solidFill>
            </a:endParaRPr>
          </a:p>
        </p:txBody>
      </p:sp>
      <p:sp>
        <p:nvSpPr>
          <p:cNvPr id="105" name="Google Shape;10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CS50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7638" y="152400"/>
            <a:ext cx="690873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25" name="Google Shape;1525;p227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6" name="Google Shape;1526;p227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7" name="Google Shape;1527;p227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8" name="Google Shape;1528;p227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9" name="Google Shape;1529;p227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0" name="Google Shape;1530;p227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31" name="Google Shape;1531;p227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227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" name="Google Shape;1533;p227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4" name="Google Shape;1534;p227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5" name="Google Shape;1535;p227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6" name="Google Shape;1536;p227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7" name="Google Shape;1537;p227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8" name="Google Shape;1538;p227"/>
          <p:cNvSpPr/>
          <p:nvPr/>
        </p:nvSpPr>
        <p:spPr>
          <a:xfrm>
            <a:off x="4022200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  <p:sp>
        <p:nvSpPr>
          <p:cNvPr id="1539" name="Google Shape;1539;p227"/>
          <p:cNvSpPr/>
          <p:nvPr/>
        </p:nvSpPr>
        <p:spPr>
          <a:xfrm>
            <a:off x="4584175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  <p:sp>
        <p:nvSpPr>
          <p:cNvPr id="1540" name="Google Shape;1540;p227"/>
          <p:cNvSpPr txBox="1">
            <a:spLocks noGrp="1"/>
          </p:cNvSpPr>
          <p:nvPr>
            <p:ph type="body" idx="4294967295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tmp = *a;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*a = *b;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*b = tmp;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45" name="Google Shape;1545;p228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6" name="Google Shape;1546;p228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7" name="Google Shape;1547;p228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8" name="Google Shape;1548;p228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9" name="Google Shape;1549;p228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0" name="Google Shape;1550;p228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1" name="Google Shape;1551;p228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228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228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4" name="Google Shape;1554;p228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5" name="Google Shape;1555;p228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6" name="Google Shape;1556;p228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7" name="Google Shape;1557;p228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8" name="Google Shape;1558;p228"/>
          <p:cNvSpPr/>
          <p:nvPr/>
        </p:nvSpPr>
        <p:spPr>
          <a:xfrm>
            <a:off x="4022200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  <p:sp>
        <p:nvSpPr>
          <p:cNvPr id="1559" name="Google Shape;1559;p228"/>
          <p:cNvSpPr/>
          <p:nvPr/>
        </p:nvSpPr>
        <p:spPr>
          <a:xfrm>
            <a:off x="4584175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  <p:sp>
        <p:nvSpPr>
          <p:cNvPr id="1560" name="Google Shape;1560;p228"/>
          <p:cNvSpPr txBox="1">
            <a:spLocks noGrp="1"/>
          </p:cNvSpPr>
          <p:nvPr>
            <p:ph type="body" idx="4294967295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tmp = *a;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*a = *b;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*b = tmp;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5" name="Google Shape;1565;p229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6" name="Google Shape;1566;p229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7" name="Google Shape;1567;p229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8" name="Google Shape;1568;p229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9" name="Google Shape;1569;p229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0" name="Google Shape;1570;p229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1" name="Google Shape;1571;p229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p229"/>
          <p:cNvSpPr/>
          <p:nvPr/>
        </p:nvSpPr>
        <p:spPr>
          <a:xfrm>
            <a:off x="3666964" y="338155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" name="Google Shape;1573;p229"/>
          <p:cNvSpPr txBox="1"/>
          <p:nvPr/>
        </p:nvSpPr>
        <p:spPr>
          <a:xfrm>
            <a:off x="3876275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74" name="Google Shape;1574;p229"/>
          <p:cNvSpPr txBox="1"/>
          <p:nvPr/>
        </p:nvSpPr>
        <p:spPr>
          <a:xfrm>
            <a:off x="4419200" y="32802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75" name="Google Shape;1575;p229"/>
          <p:cNvSpPr txBox="1"/>
          <p:nvPr/>
        </p:nvSpPr>
        <p:spPr>
          <a:xfrm>
            <a:off x="4981175" y="3280275"/>
            <a:ext cx="427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tmp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76" name="Google Shape;1576;p229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77" name="Google Shape;1577;p229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78" name="Google Shape;1578;p229"/>
          <p:cNvSpPr/>
          <p:nvPr/>
        </p:nvSpPr>
        <p:spPr>
          <a:xfrm>
            <a:off x="4022200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  <p:sp>
        <p:nvSpPr>
          <p:cNvPr id="1579" name="Google Shape;1579;p229"/>
          <p:cNvSpPr/>
          <p:nvPr/>
        </p:nvSpPr>
        <p:spPr>
          <a:xfrm>
            <a:off x="4584175" y="3508755"/>
            <a:ext cx="195275" cy="457850"/>
          </a:xfrm>
          <a:custGeom>
            <a:avLst/>
            <a:gdLst/>
            <a:ahLst/>
            <a:cxnLst/>
            <a:rect l="l" t="t" r="r" b="b"/>
            <a:pathLst>
              <a:path w="7811" h="18314" extrusionOk="0">
                <a:moveTo>
                  <a:pt x="0" y="3074"/>
                </a:moveTo>
                <a:cubicBezTo>
                  <a:pt x="318" y="2566"/>
                  <a:pt x="984" y="90"/>
                  <a:pt x="1905" y="26"/>
                </a:cubicBezTo>
                <a:cubicBezTo>
                  <a:pt x="2826" y="-37"/>
                  <a:pt x="5430" y="-6"/>
                  <a:pt x="5525" y="2693"/>
                </a:cubicBezTo>
                <a:cubicBezTo>
                  <a:pt x="5620" y="5392"/>
                  <a:pt x="2096" y="13615"/>
                  <a:pt x="2477" y="16218"/>
                </a:cubicBezTo>
                <a:cubicBezTo>
                  <a:pt x="2858" y="18822"/>
                  <a:pt x="6922" y="17965"/>
                  <a:pt x="7811" y="183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84" name="Google Shape;1584;p230"/>
          <p:cNvCxnSpPr/>
          <p:nvPr/>
        </p:nvCxnSpPr>
        <p:spPr>
          <a:xfrm>
            <a:off x="3638550" y="33957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5" name="Google Shape;1585;p230"/>
          <p:cNvCxnSpPr/>
          <p:nvPr/>
        </p:nvCxnSpPr>
        <p:spPr>
          <a:xfrm>
            <a:off x="3638550" y="379581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6" name="Google Shape;1586;p230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7" name="Google Shape;1587;p230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8" name="Google Shape;1588;p230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9" name="Google Shape;1589;p230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90" name="Google Shape;1590;p230"/>
          <p:cNvSpPr/>
          <p:nvPr/>
        </p:nvSpPr>
        <p:spPr>
          <a:xfrm>
            <a:off x="3657600" y="3815900"/>
            <a:ext cx="1905000" cy="394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1" name="Google Shape;1591;p230"/>
          <p:cNvSpPr txBox="1"/>
          <p:nvPr/>
        </p:nvSpPr>
        <p:spPr>
          <a:xfrm>
            <a:off x="41810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92" name="Google Shape;1592;p230"/>
          <p:cNvSpPr txBox="1"/>
          <p:nvPr/>
        </p:nvSpPr>
        <p:spPr>
          <a:xfrm>
            <a:off x="4714475" y="3737463"/>
            <a:ext cx="294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p2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void swap(int a, int b)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int tmp = a;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a = b;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b = tmp;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0000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chemeClr val="dk1"/>
              </a:solidFill>
              <a:highlight>
                <a:srgbClr val="FF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void swap(int *a, int *b)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int tmp = *a;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*a = *b;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*b = tmp;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00FF00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000000"/>
              </a:solidFill>
              <a:highlight>
                <a:srgbClr val="00FF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7" name="Google Shape;1607;p233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8" name="Google Shape;1608;p233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9" name="Google Shape;1609;p233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0" name="Google Shape;1610;p233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1" name="Google Shape;1611;p233"/>
          <p:cNvCxnSpPr/>
          <p:nvPr/>
        </p:nvCxnSpPr>
        <p:spPr>
          <a:xfrm>
            <a:off x="3638550" y="1762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2" name="Google Shape;1612;p233"/>
          <p:cNvCxnSpPr/>
          <p:nvPr/>
        </p:nvCxnSpPr>
        <p:spPr>
          <a:xfrm>
            <a:off x="3638550" y="13430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3" name="Google Shape;1613;p233"/>
          <p:cNvSpPr txBox="1"/>
          <p:nvPr/>
        </p:nvSpPr>
        <p:spPr>
          <a:xfrm>
            <a:off x="3619500" y="934050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machine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14" name="Google Shape;1614;p233"/>
          <p:cNvSpPr txBox="1"/>
          <p:nvPr/>
        </p:nvSpPr>
        <p:spPr>
          <a:xfrm>
            <a:off x="3619500" y="1344109"/>
            <a:ext cx="1943100" cy="3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globals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15" name="Google Shape;1615;p233"/>
          <p:cNvSpPr txBox="1"/>
          <p:nvPr/>
        </p:nvSpPr>
        <p:spPr>
          <a:xfrm>
            <a:off x="3619500" y="1762577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heap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↓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16" name="Google Shape;1616;p233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↑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stack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234"/>
          <p:cNvSpPr txBox="1"/>
          <p:nvPr/>
        </p:nvSpPr>
        <p:spPr>
          <a:xfrm>
            <a:off x="3619500" y="1762577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heap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↓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622" name="Google Shape;1622;p234"/>
          <p:cNvCxnSpPr/>
          <p:nvPr/>
        </p:nvCxnSpPr>
        <p:spPr>
          <a:xfrm>
            <a:off x="5562600" y="91440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3" name="Google Shape;1623;p234"/>
          <p:cNvCxnSpPr/>
          <p:nvPr/>
        </p:nvCxnSpPr>
        <p:spPr>
          <a:xfrm>
            <a:off x="3657600" y="923850"/>
            <a:ext cx="0" cy="32958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4" name="Google Shape;1624;p234"/>
          <p:cNvCxnSpPr/>
          <p:nvPr/>
        </p:nvCxnSpPr>
        <p:spPr>
          <a:xfrm>
            <a:off x="3638550" y="931863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5" name="Google Shape;1625;p234"/>
          <p:cNvCxnSpPr/>
          <p:nvPr/>
        </p:nvCxnSpPr>
        <p:spPr>
          <a:xfrm>
            <a:off x="3638550" y="4210188"/>
            <a:ext cx="1943100" cy="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6" name="Google Shape;1626;p234"/>
          <p:cNvSpPr txBox="1"/>
          <p:nvPr/>
        </p:nvSpPr>
        <p:spPr>
          <a:xfrm>
            <a:off x="3619500" y="3610750"/>
            <a:ext cx="194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↑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stack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2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heap overflow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stack overflow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2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buffer overflow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7638" y="152400"/>
            <a:ext cx="690873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1" name="Google Shape;1641;p2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5475" y="174480"/>
            <a:ext cx="5353050" cy="12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Online Media 1" title="CrowdStrike Outage Explained">
            <a:hlinkClick r:id="" action="ppaction://media"/>
            <a:extLst>
              <a:ext uri="{FF2B5EF4-FFF2-40B4-BE49-F238E27FC236}">
                <a16:creationId xmlns:a16="http://schemas.microsoft.com/office/drawing/2014/main" id="{BB260308-B803-1365-D9F7-B1EB9D76969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1446069" y="1422255"/>
            <a:ext cx="6419000" cy="36264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3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"Sensors that received the new version of Channel File 291 carrying the problematic content were exposed to a latent out-of-bounds read issue in the Content Interpreter. At the next IPC notification from the operating system, the new IPC Template Instances were evaluated, specifying a comparison against the 21st input value. The Content Interpreter expected only 20 values. Therefore, the attempt to access the 21st value produced an out-of-bounds memory read beyond the end of the input data array and resulted in a system crash."</a:t>
            </a:r>
            <a:endParaRPr sz="2500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23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"Sensors that received the new version of Channel File 291 carrying the problematic content were exposed to a latent out-of-bounds read issue in the Content Interpreter. At the next IPC notification from the operating system, the new IPC Template Instances were evaluated, specifying a comparison against the 21st input value. </a:t>
            </a:r>
            <a:r>
              <a:rPr lang="en" sz="2500">
                <a:solidFill>
                  <a:srgbClr val="000000"/>
                </a:solidFill>
                <a:highlight>
                  <a:schemeClr val="dk1"/>
                </a:highlight>
              </a:rPr>
              <a:t>The Content Interpreter expected only 20 values. Therefore, the attempt to access the 21st value produced an out-of-bounds memory read beyond the end of the input data array and resulted in a system crash.</a:t>
            </a:r>
            <a:r>
              <a:rPr lang="en" sz="2500"/>
              <a:t>"</a:t>
            </a:r>
            <a:endParaRPr sz="2500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get_char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get_double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get_float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get_int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get_long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get_string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2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get_int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2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scanf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…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71" name="Google Shape;1671;p243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76" name="Google Shape;1676;p244"/>
          <p:cNvGraphicFramePr/>
          <p:nvPr/>
        </p:nvGraphicFramePr>
        <p:xfrm>
          <a:off x="0" y="-50"/>
          <a:ext cx="9144000" cy="5715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677" name="Google Shape;1677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8" name="Google Shape;1678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9" name="Google Shape;1679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1" name="Google Shape;1681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2" name="Google Shape;1682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3" name="Google Shape;1683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4" name="Google Shape;1684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6" name="Google Shape;1686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7" name="Google Shape;1687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8" name="Google Shape;1688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9" name="Google Shape;1689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0" name="Google Shape;1690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1" name="Google Shape;1691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2" name="Google Shape;1692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3" name="Google Shape;1693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4" name="Google Shape;1694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5" name="Google Shape;1695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6" name="Google Shape;1696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7" name="Google Shape;1697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8" name="Google Shape;1698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9" name="Google Shape;1699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0" name="Google Shape;1700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1" name="Google Shape;1701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2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2" name="Google Shape;1702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1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3" name="Google Shape;1703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0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4" name="Google Shape;1704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5" name="Google Shape;1705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6" name="Google Shape;1706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7" name="Google Shape;1707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8" name="Google Shape;1708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9" name="Google Shape;1709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2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0" name="Google Shape;1710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1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1" name="Google Shape;1711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0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2" name="Google Shape;1712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3" name="Google Shape;1713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4" name="Google Shape;1714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5" name="Google Shape;1715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6" name="Google Shape;1716;p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3555790"/>
            <a:ext cx="460051" cy="99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1" name="Google Shape;1721;p245"/>
          <p:cNvGraphicFramePr/>
          <p:nvPr/>
        </p:nvGraphicFramePr>
        <p:xfrm>
          <a:off x="0" y="-50"/>
          <a:ext cx="9144000" cy="5715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722" name="Google Shape;1722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3" name="Google Shape;1723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4" name="Google Shape;1724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5" name="Google Shape;1725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6" name="Google Shape;1726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8" name="Google Shape;1728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9" name="Google Shape;1729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0" name="Google Shape;1730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1" name="Google Shape;1731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2" name="Google Shape;1732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3" name="Google Shape;1733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4" name="Google Shape;1734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6" name="Google Shape;1736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7" name="Google Shape;1737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8" name="Google Shape;1738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9" name="Google Shape;1739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0" name="Google Shape;1740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1" name="Google Shape;1741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3" name="Google Shape;1743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4" name="Google Shape;1744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5" name="Google Shape;1745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6" name="Google Shape;1746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7" name="Google Shape;1747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8" name="Google Shape;1748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9" name="Google Shape;1749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2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1" name="Google Shape;1751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1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2" name="Google Shape;1752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0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3" name="Google Shape;1753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4" name="Google Shape;1754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5" name="Google Shape;1755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6" name="Google Shape;1756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3555790"/>
            <a:ext cx="460051" cy="99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2" name="Google Shape;1762;p246"/>
          <p:cNvGraphicFramePr/>
          <p:nvPr/>
        </p:nvGraphicFramePr>
        <p:xfrm>
          <a:off x="0" y="-50"/>
          <a:ext cx="9144000" cy="5715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7638" y="152400"/>
            <a:ext cx="690873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7" name="Google Shape;1767;p247"/>
          <p:cNvGraphicFramePr/>
          <p:nvPr/>
        </p:nvGraphicFramePr>
        <p:xfrm>
          <a:off x="0" y="-50"/>
          <a:ext cx="9144000" cy="5715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768" name="Google Shape;1768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9" name="Google Shape;1769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0" name="Google Shape;1770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2" name="Google Shape;1772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3" name="Google Shape;1773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4" name="Google Shape;1774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5" name="Google Shape;1775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6" name="Google Shape;1776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7" name="Google Shape;1777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8" name="Google Shape;1778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9" name="Google Shape;1779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0" name="Google Shape;1780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1" name="Google Shape;1781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2" name="Google Shape;1782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3" name="Google Shape;1783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4" name="Google Shape;1784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5" name="Google Shape;1785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6" name="Google Shape;1786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7" name="Google Shape;1787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8" name="Google Shape;1788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9" name="Google Shape;1789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0" name="Google Shape;1790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1" name="Google Shape;1791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2" name="Google Shape;1792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2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3" name="Google Shape;1793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1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4" name="Google Shape;1794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0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5" name="Google Shape;1795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6" name="Google Shape;1796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7" name="Google Shape;1797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8" name="Google Shape;1798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9" name="Google Shape;1799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0" name="Google Shape;1800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2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1" name="Google Shape;1801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1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2" name="Google Shape;1802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0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3" name="Google Shape;1803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4" name="Google Shape;1804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5" name="Google Shape;1805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6" name="Google Shape;1806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7" name="Google Shape;1807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3555790"/>
            <a:ext cx="460051" cy="99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12" name="Google Shape;1812;p248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813" name="Google Shape;1813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4" name="Google Shape;1814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5" name="Google Shape;1815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6" name="Google Shape;1816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7" name="Google Shape;1817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1272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8" name="Google Shape;1818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1272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9" name="Google Shape;1819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1272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0" name="Google Shape;1820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1272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1" name="Google Shape;1821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2" name="Google Shape;1822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3" name="Google Shape;1823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4" name="Google Shape;1824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5" name="Google Shape;1825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6" name="Google Shape;1826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7" name="Google Shape;1827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8" name="Google Shape;1828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9" name="Google Shape;1829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0" name="Google Shape;1830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1" name="Google Shape;1831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2" name="Google Shape;1832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3" name="Google Shape;1833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4" name="Google Shape;1834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5" name="Google Shape;1835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6" name="Google Shape;1836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7" name="Google Shape;1837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2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8" name="Google Shape;1838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1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9" name="Google Shape;1839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0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0" name="Google Shape;1840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1" name="Google Shape;1841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2" name="Google Shape;1842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3" name="Google Shape;1843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4" name="Google Shape;1844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3555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5" name="Google Shape;1845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6" name="Google Shape;1846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7" name="Google Shape;1847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8" name="Google Shape;1848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9" name="Google Shape;1849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0" name="Google Shape;1850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1" name="Google Shape;1851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2" name="Google Shape;1852;p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57" name="Google Shape;1857;p249"/>
          <p:cNvGraphicFramePr/>
          <p:nvPr/>
        </p:nvGraphicFramePr>
        <p:xfrm>
          <a:off x="0" y="-50"/>
          <a:ext cx="9144000" cy="5715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858" name="Google Shape;1858;p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9" name="Google Shape;1859;p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0" name="Google Shape;1860;p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" name="Google Shape;1861;p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2" name="Google Shape;1862;p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1272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3" name="Google Shape;1863;p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1272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4" name="Google Shape;1864;p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1272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5" name="Google Shape;1865;p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1272927"/>
            <a:ext cx="460051" cy="99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70" name="Google Shape;1870;p250"/>
          <p:cNvGraphicFramePr/>
          <p:nvPr/>
        </p:nvGraphicFramePr>
        <p:xfrm>
          <a:off x="0" y="-50"/>
          <a:ext cx="9144000" cy="5715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71" name="Google Shape;1871;p250"/>
          <p:cNvSpPr/>
          <p:nvPr/>
        </p:nvSpPr>
        <p:spPr>
          <a:xfrm>
            <a:off x="3758903" y="2309257"/>
            <a:ext cx="5211100" cy="1716225"/>
          </a:xfrm>
          <a:custGeom>
            <a:avLst/>
            <a:gdLst/>
            <a:ahLst/>
            <a:cxnLst/>
            <a:rect l="l" t="t" r="r" b="b"/>
            <a:pathLst>
              <a:path w="208444" h="68649" extrusionOk="0">
                <a:moveTo>
                  <a:pt x="33657" y="0"/>
                </a:moveTo>
                <a:cubicBezTo>
                  <a:pt x="33657" y="12583"/>
                  <a:pt x="37602" y="27158"/>
                  <a:pt x="30622" y="37628"/>
                </a:cubicBezTo>
                <a:cubicBezTo>
                  <a:pt x="24961" y="46120"/>
                  <a:pt x="7007" y="53075"/>
                  <a:pt x="884" y="44911"/>
                </a:cubicBezTo>
                <a:cubicBezTo>
                  <a:pt x="-2079" y="40960"/>
                  <a:pt x="4522" y="33657"/>
                  <a:pt x="9381" y="32773"/>
                </a:cubicBezTo>
                <a:cubicBezTo>
                  <a:pt x="16769" y="31429"/>
                  <a:pt x="24764" y="32069"/>
                  <a:pt x="31836" y="34594"/>
                </a:cubicBezTo>
                <a:cubicBezTo>
                  <a:pt x="42520" y="38409"/>
                  <a:pt x="55727" y="54284"/>
                  <a:pt x="49436" y="63725"/>
                </a:cubicBezTo>
                <a:cubicBezTo>
                  <a:pt x="47059" y="67292"/>
                  <a:pt x="41132" y="69890"/>
                  <a:pt x="37298" y="67973"/>
                </a:cubicBezTo>
                <a:cubicBezTo>
                  <a:pt x="33172" y="65910"/>
                  <a:pt x="31883" y="58880"/>
                  <a:pt x="33657" y="54622"/>
                </a:cubicBezTo>
                <a:cubicBezTo>
                  <a:pt x="35307" y="50661"/>
                  <a:pt x="39327" y="48093"/>
                  <a:pt x="42760" y="45518"/>
                </a:cubicBezTo>
                <a:cubicBezTo>
                  <a:pt x="54742" y="36530"/>
                  <a:pt x="71400" y="28831"/>
                  <a:pt x="85851" y="32773"/>
                </a:cubicBezTo>
                <a:cubicBezTo>
                  <a:pt x="95856" y="35502"/>
                  <a:pt x="107041" y="60437"/>
                  <a:pt x="96775" y="61904"/>
                </a:cubicBezTo>
                <a:cubicBezTo>
                  <a:pt x="90363" y="62820"/>
                  <a:pt x="82667" y="56155"/>
                  <a:pt x="81602" y="49766"/>
                </a:cubicBezTo>
                <a:cubicBezTo>
                  <a:pt x="80440" y="42796"/>
                  <a:pt x="85102" y="35342"/>
                  <a:pt x="90099" y="30345"/>
                </a:cubicBezTo>
                <a:cubicBezTo>
                  <a:pt x="104844" y="15600"/>
                  <a:pt x="158533" y="26157"/>
                  <a:pt x="150789" y="45518"/>
                </a:cubicBezTo>
                <a:cubicBezTo>
                  <a:pt x="149176" y="49551"/>
                  <a:pt x="143055" y="53697"/>
                  <a:pt x="139258" y="51587"/>
                </a:cubicBezTo>
                <a:cubicBezTo>
                  <a:pt x="130796" y="46885"/>
                  <a:pt x="126446" y="29363"/>
                  <a:pt x="133796" y="23063"/>
                </a:cubicBezTo>
                <a:cubicBezTo>
                  <a:pt x="140911" y="16964"/>
                  <a:pt x="152492" y="12696"/>
                  <a:pt x="161106" y="16387"/>
                </a:cubicBezTo>
                <a:cubicBezTo>
                  <a:pt x="169399" y="19940"/>
                  <a:pt x="172934" y="30034"/>
                  <a:pt x="179314" y="36414"/>
                </a:cubicBezTo>
                <a:cubicBezTo>
                  <a:pt x="186552" y="43652"/>
                  <a:pt x="198209" y="46125"/>
                  <a:pt x="208445" y="46125"/>
                </a:cubicBez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76" name="Google Shape;1876;p251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81" name="Google Shape;1881;p252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882" name="Google Shape;1882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5" name="Google Shape;1885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6" name="Google Shape;1886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7" name="Google Shape;1887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8" name="Google Shape;1888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9" name="Google Shape;1889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0" name="Google Shape;1890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1" name="Google Shape;1891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2" name="Google Shape;1892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3" name="Google Shape;1893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4" name="Google Shape;1894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5" name="Google Shape;1895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6" name="Google Shape;1896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7" name="Google Shape;1897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8" name="Google Shape;1898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9" name="Google Shape;1899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0" name="Google Shape;1900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2" name="Google Shape;1902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3" name="Google Shape;1903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4" name="Google Shape;1904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5" name="Google Shape;1905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6" name="Google Shape;1906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2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7" name="Google Shape;1907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1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8" name="Google Shape;1908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0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9" name="Google Shape;1909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0" name="Google Shape;1910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1" name="Google Shape;1911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2" name="Google Shape;1912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3" name="Google Shape;1913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4" name="Google Shape;1914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2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5" name="Google Shape;1915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1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6" name="Google Shape;1916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0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7" name="Google Shape;1917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8" name="Google Shape;1918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9" name="Google Shape;1919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0" name="Google Shape;1920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1" name="Google Shape;1921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3555790"/>
            <a:ext cx="460051" cy="99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26" name="Google Shape;1926;p253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927" name="Google Shape;1927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8" name="Google Shape;1928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9" name="Google Shape;1929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0" name="Google Shape;1930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1" name="Google Shape;1931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2" name="Google Shape;1932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3" name="Google Shape;1933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4" name="Google Shape;1934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129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5" name="Google Shape;1935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6" name="Google Shape;1936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7" name="Google Shape;1937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8" name="Google Shape;1938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9" name="Google Shape;1939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0" name="Google Shape;1940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1" name="Google Shape;1941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3558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2" name="Google Shape;1942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3" name="Google Shape;1943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9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4" name="Google Shape;1944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8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5" name="Google Shape;1945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6" name="Google Shape;1946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7" name="Google Shape;1947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5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8" name="Google Shape;1948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4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9" name="Google Shape;1949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1399" y="4701927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0" name="Google Shape;1950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1" name="Google Shape;1951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2" name="Google Shape;1952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3" name="Google Shape;1953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1269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4" name="Google Shape;1954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5" name="Google Shape;1955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2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6" name="Google Shape;1956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1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7" name="Google Shape;1957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0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8" name="Google Shape;1958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9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9" name="Google Shape;1959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8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0" name="Google Shape;1960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7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1" name="Google Shape;1961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624" y="2412790"/>
            <a:ext cx="460051" cy="99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2" name="Google Shape;1962;p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24" y="3555790"/>
            <a:ext cx="460051" cy="99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25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 I/O</a:t>
            </a:r>
            <a:endParaRPr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fopen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fclose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fprintf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fscanf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fread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fwrite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fseek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…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7" name="Google Shape;1977;p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2971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0"/>
          <p:cNvSpPr txBox="1"/>
          <p:nvPr/>
        </p:nvSpPr>
        <p:spPr>
          <a:xfrm>
            <a:off x="0" y="1968300"/>
            <a:ext cx="91440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0 1 </a:t>
            </a:r>
            <a:r>
              <a:rPr lang="en" sz="3600">
                <a:latin typeface="Consolas"/>
                <a:ea typeface="Consolas"/>
                <a:cs typeface="Consolas"/>
                <a:sym typeface="Consolas"/>
              </a:rPr>
              <a:t>2 3 4 5 6 7 8 9 A B C D E F</a:t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p25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BMP</a:t>
            </a:r>
            <a:endParaRPr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7" name="Google Shape;1987;p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6250"/>
            <a:ext cx="9144000" cy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2" name="Google Shape;1992;p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6250"/>
            <a:ext cx="9144000" cy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7" name="Google Shape;1997;p2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6250"/>
            <a:ext cx="9144000" cy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2" name="Google Shape;2002;p2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6250"/>
            <a:ext cx="9144000" cy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7" name="Google Shape;2007;p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5000"/>
            <a:ext cx="9144001" cy="609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2" name="Google Shape;2012;p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6250"/>
            <a:ext cx="9144000" cy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7" name="Google Shape;2017;p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5825" y="152400"/>
            <a:ext cx="583236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173A6F-4EC9-0550-300D-49127A29314F}"/>
              </a:ext>
            </a:extLst>
          </p:cNvPr>
          <p:cNvSpPr txBox="1"/>
          <p:nvPr/>
        </p:nvSpPr>
        <p:spPr>
          <a:xfrm>
            <a:off x="921001" y="2110085"/>
            <a:ext cx="7301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5400" dirty="0">
                <a:solidFill>
                  <a:schemeClr val="tx1"/>
                </a:solidFill>
              </a:rPr>
              <a:t>Computing Technology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1"/>
          <p:cNvSpPr txBox="1"/>
          <p:nvPr/>
        </p:nvSpPr>
        <p:spPr>
          <a:xfrm>
            <a:off x="0" y="1968300"/>
            <a:ext cx="91440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0 1 2 3 4 5 6 7 8 9 </a:t>
            </a:r>
            <a:r>
              <a:rPr lang="en" sz="3600">
                <a:latin typeface="Consolas"/>
                <a:ea typeface="Consolas"/>
                <a:cs typeface="Consolas"/>
                <a:sym typeface="Consolas"/>
              </a:rPr>
              <a:t>A B C D E F</a:t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52"/>
          <p:cNvSpPr txBox="1"/>
          <p:nvPr/>
        </p:nvSpPr>
        <p:spPr>
          <a:xfrm>
            <a:off x="0" y="1968300"/>
            <a:ext cx="91440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 1 2 3 4 5 6 7 8 9 A B C D E F</a:t>
            </a:r>
            <a:endParaRPr sz="3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3"/>
          <p:cNvSpPr txBox="1"/>
          <p:nvPr/>
        </p:nvSpPr>
        <p:spPr>
          <a:xfrm>
            <a:off x="0" y="1968300"/>
            <a:ext cx="91440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 1 2 3 4 5 6 7 8 9 a b c d e f</a:t>
            </a:r>
            <a:endParaRPr sz="3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hexadecimal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base-16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6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5" name="Google Shape;275;p56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r>
              <a:rPr lang="en" sz="1800" baseline="300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276" name="Google Shape;276;p56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r>
              <a:rPr lang="en" sz="1800" baseline="30000">
                <a:solidFill>
                  <a:srgbClr val="FFFFFF"/>
                </a:solidFill>
              </a:rPr>
              <a:t>0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173A6F-4EC9-0550-300D-49127A29314F}"/>
              </a:ext>
            </a:extLst>
          </p:cNvPr>
          <p:cNvSpPr txBox="1"/>
          <p:nvPr/>
        </p:nvSpPr>
        <p:spPr>
          <a:xfrm>
            <a:off x="921001" y="2110085"/>
            <a:ext cx="7301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5400" dirty="0">
                <a:solidFill>
                  <a:schemeClr val="tx1"/>
                </a:solidFill>
              </a:rPr>
              <a:t>Computing Technology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7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2" name="Google Shape;282;p57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283" name="Google Shape;283;p57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8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00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9" name="Google Shape;289;p58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290" name="Google Shape;290;p58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9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01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6" name="Google Shape;296;p59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297" name="Google Shape;297;p59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60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02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3" name="Google Shape;303;p60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04" name="Google Shape;304;p60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1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03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0" name="Google Shape;310;p61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11" name="Google Shape;311;p61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2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04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62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18" name="Google Shape;318;p62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3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05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4" name="Google Shape;324;p63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25" name="Google Shape;325;p63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4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06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1" name="Google Shape;331;p64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32" name="Google Shape;332;p64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5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07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8" name="Google Shape;338;p65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39" name="Google Shape;339;p65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66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08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5" name="Google Shape;345;p66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46" name="Google Shape;346;p66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AEB4EB69-2228-E514-6A02-A24C750F3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yellow rubber duck in a desert with pyramids in the background&#10;&#10;AI-generated content may be incorrect.">
            <a:extLst>
              <a:ext uri="{FF2B5EF4-FFF2-40B4-BE49-F238E27FC236}">
                <a16:creationId xmlns:a16="http://schemas.microsoft.com/office/drawing/2014/main" id="{3E206B3D-2FBB-85A2-2D86-D31E0713C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780" y="0"/>
            <a:ext cx="682843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5857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7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09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2" name="Google Shape;352;p67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53" name="Google Shape;353;p67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8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0A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9" name="Google Shape;359;p68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60" name="Google Shape;360;p68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69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0B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6" name="Google Shape;366;p69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67" name="Google Shape;367;p69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0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0C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3" name="Google Shape;373;p70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74" name="Google Shape;374;p70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71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0D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0" name="Google Shape;380;p71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81" name="Google Shape;381;p71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72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0E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7" name="Google Shape;387;p72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88" name="Google Shape;388;p72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3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0F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4" name="Google Shape;394;p73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395" name="Google Shape;395;p73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4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1" name="Google Shape;401;p74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02" name="Google Shape;402;p74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5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8" name="Google Shape;408;p75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09" name="Google Shape;409;p75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76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5" name="Google Shape;415;p76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16" name="Google Shape;416;p76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0D3B0697-60EE-D41B-769E-259BBB564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yellow rubber duck in a desert with pyramids in the background&#10;&#10;AI-generated content may be incorrect.">
            <a:extLst>
              <a:ext uri="{FF2B5EF4-FFF2-40B4-BE49-F238E27FC236}">
                <a16:creationId xmlns:a16="http://schemas.microsoft.com/office/drawing/2014/main" id="{34A043E0-A126-E5A9-ED9B-DFC9E6714D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0698" r="51243"/>
          <a:stretch>
            <a:fillRect/>
          </a:stretch>
        </p:blipFill>
        <p:spPr>
          <a:xfrm>
            <a:off x="289100" y="1"/>
            <a:ext cx="8471186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2296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77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77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23" name="Google Shape;423;p77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78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9" name="Google Shape;429;p78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30" name="Google Shape;430;p78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9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…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6" name="Google Shape;436;p79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37" name="Google Shape;437;p79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80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FF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3" name="Google Shape;443;p80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44" name="Google Shape;444;p80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81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FF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0" name="Google Shape;450;p81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51" name="Google Shape;451;p81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52" name="Google Shape;452;p81"/>
          <p:cNvSpPr txBox="1"/>
          <p:nvPr/>
        </p:nvSpPr>
        <p:spPr>
          <a:xfrm>
            <a:off x="3299090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 × F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53" name="Google Shape;453;p81"/>
          <p:cNvSpPr txBox="1"/>
          <p:nvPr/>
        </p:nvSpPr>
        <p:spPr>
          <a:xfrm>
            <a:off x="4654919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 × F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54" name="Google Shape;454;p81"/>
          <p:cNvSpPr txBox="1"/>
          <p:nvPr/>
        </p:nvSpPr>
        <p:spPr>
          <a:xfrm>
            <a:off x="4008433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2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FF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0" name="Google Shape;460;p82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61" name="Google Shape;461;p82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62" name="Google Shape;462;p82"/>
          <p:cNvSpPr txBox="1"/>
          <p:nvPr/>
        </p:nvSpPr>
        <p:spPr>
          <a:xfrm>
            <a:off x="3299090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 × 15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63" name="Google Shape;463;p82"/>
          <p:cNvSpPr txBox="1"/>
          <p:nvPr/>
        </p:nvSpPr>
        <p:spPr>
          <a:xfrm>
            <a:off x="4654919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 × 15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64" name="Google Shape;464;p82"/>
          <p:cNvSpPr txBox="1"/>
          <p:nvPr/>
        </p:nvSpPr>
        <p:spPr>
          <a:xfrm>
            <a:off x="4008433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83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FF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p83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71" name="Google Shape;471;p83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72" name="Google Shape;472;p83"/>
          <p:cNvSpPr txBox="1"/>
          <p:nvPr/>
        </p:nvSpPr>
        <p:spPr>
          <a:xfrm>
            <a:off x="3299090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240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73" name="Google Shape;473;p83"/>
          <p:cNvSpPr txBox="1"/>
          <p:nvPr/>
        </p:nvSpPr>
        <p:spPr>
          <a:xfrm>
            <a:off x="4654919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15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74" name="Google Shape;474;p83"/>
          <p:cNvSpPr txBox="1"/>
          <p:nvPr/>
        </p:nvSpPr>
        <p:spPr>
          <a:xfrm>
            <a:off x="4008433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4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FF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0" name="Google Shape;480;p84"/>
          <p:cNvSpPr txBox="1"/>
          <p:nvPr/>
        </p:nvSpPr>
        <p:spPr>
          <a:xfrm>
            <a:off x="3855675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16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81" name="Google Shape;481;p84"/>
          <p:cNvSpPr txBox="1"/>
          <p:nvPr/>
        </p:nvSpPr>
        <p:spPr>
          <a:xfrm>
            <a:off x="4506199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 baseline="30000">
              <a:solidFill>
                <a:srgbClr val="FFFFFF"/>
              </a:solidFill>
            </a:endParaRPr>
          </a:p>
        </p:txBody>
      </p:sp>
      <p:sp>
        <p:nvSpPr>
          <p:cNvPr id="482" name="Google Shape;482;p84"/>
          <p:cNvSpPr txBox="1"/>
          <p:nvPr/>
        </p:nvSpPr>
        <p:spPr>
          <a:xfrm>
            <a:off x="4008433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255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85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FF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6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 F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D720BEFB-0886-2C57-A274-FAD69CAD0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yellow rubber duck in a desert with pyramids in the background&#10;&#10;AI-generated content may be incorrect.">
            <a:extLst>
              <a:ext uri="{FF2B5EF4-FFF2-40B4-BE49-F238E27FC236}">
                <a16:creationId xmlns:a16="http://schemas.microsoft.com/office/drawing/2014/main" id="{913F327F-654A-91D0-DE4C-C42D234ECD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05" t="70592" r="66091" b="18290"/>
          <a:stretch>
            <a:fillRect/>
          </a:stretch>
        </p:blipFill>
        <p:spPr>
          <a:xfrm>
            <a:off x="0" y="0"/>
            <a:ext cx="946121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7089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87"/>
          <p:cNvSpPr txBox="1"/>
          <p:nvPr/>
        </p:nvSpPr>
        <p:spPr>
          <a:xfrm>
            <a:off x="0" y="1780500"/>
            <a:ext cx="9144000" cy="15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1111 1111</a:t>
            </a:r>
            <a:endParaRPr sz="9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2" name="Google Shape;502;p88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7" name="Google Shape;507;p89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13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14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15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17</a:t>
                      </a: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18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19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21</a:t>
                      </a: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22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25</a:t>
                      </a: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26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27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29</a:t>
                      </a: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30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31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2" name="Google Shape;512;p90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</a:t>
                      </a: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15</a:t>
                      </a: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16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17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19</a:t>
                      </a: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1A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1B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1C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1D</a:t>
                      </a: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1E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1F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7" name="Google Shape;517;p91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E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14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15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16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17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18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19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1A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1B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1C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1D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1E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1F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2" name="Google Shape;522;p92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0x0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E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14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15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16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17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18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19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1A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1B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1C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1D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1E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1F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9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n = 50;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2" name="Google Shape;532;p94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7" name="Google Shape;537;p95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2" name="Google Shape;542;p96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C4FE3B71-D582-EAA5-39E4-23534AE1D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87C5A8-83EB-37A3-ACA4-C285B218D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3518"/>
            <a:ext cx="9144000" cy="523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89293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9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&amp;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%p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9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pointers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0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n = 50;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*p = &amp;n;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10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n = 50;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*p = &amp;n;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10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n = 50;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int* p = &amp;n;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10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n = 50;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* p = &amp;n;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10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n = 50;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int *p = &amp;n;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7" name="Google Shape;587;p105"/>
          <p:cNvGraphicFramePr/>
          <p:nvPr/>
        </p:nvGraphicFramePr>
        <p:xfrm>
          <a:off x="0" y="-50"/>
          <a:ext cx="9144000" cy="5715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2" name="Google Shape;592;p106"/>
          <p:cNvGraphicFramePr/>
          <p:nvPr/>
        </p:nvGraphicFramePr>
        <p:xfrm>
          <a:off x="0" y="-50"/>
          <a:ext cx="9144000" cy="5715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725" y="670312"/>
            <a:ext cx="8210549" cy="38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4"/>
          <p:cNvSpPr/>
          <p:nvPr/>
        </p:nvSpPr>
        <p:spPr>
          <a:xfrm>
            <a:off x="3657600" y="238200"/>
            <a:ext cx="5257800" cy="460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7" name="Google Shape;597;p107"/>
          <p:cNvGraphicFramePr/>
          <p:nvPr/>
        </p:nvGraphicFramePr>
        <p:xfrm>
          <a:off x="0" y="-50"/>
          <a:ext cx="9144000" cy="5715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2" name="Google Shape;602;p108"/>
          <p:cNvGraphicFramePr/>
          <p:nvPr/>
        </p:nvGraphicFramePr>
        <p:xfrm>
          <a:off x="0" y="-50"/>
          <a:ext cx="9144000" cy="5715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7" name="Google Shape;607;p109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2" name="Google Shape;612;p110"/>
          <p:cNvGraphicFramePr/>
          <p:nvPr/>
        </p:nvGraphicFramePr>
        <p:xfrm>
          <a:off x="0" y="-50"/>
          <a:ext cx="9144000" cy="5715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613" name="Google Shape;613;p110"/>
          <p:cNvCxnSpPr/>
          <p:nvPr/>
        </p:nvCxnSpPr>
        <p:spPr>
          <a:xfrm rot="-5400000" flipH="1">
            <a:off x="3798550" y="2595325"/>
            <a:ext cx="1317300" cy="213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11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1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string s = "HI!";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8" name="Google Shape;628;p113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33" name="Google Shape;633;p114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s[0]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s[1]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s[2]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s[3]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38" name="Google Shape;638;p115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43" name="Google Shape;643;p116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725" y="670312"/>
            <a:ext cx="8210549" cy="38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35"/>
          <p:cNvSpPr/>
          <p:nvPr/>
        </p:nvSpPr>
        <p:spPr>
          <a:xfrm>
            <a:off x="466725" y="670300"/>
            <a:ext cx="704100" cy="50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35"/>
          <p:cNvSpPr/>
          <p:nvPr/>
        </p:nvSpPr>
        <p:spPr>
          <a:xfrm>
            <a:off x="2753600" y="670300"/>
            <a:ext cx="704100" cy="50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35"/>
          <p:cNvSpPr/>
          <p:nvPr/>
        </p:nvSpPr>
        <p:spPr>
          <a:xfrm>
            <a:off x="74850" y="1171000"/>
            <a:ext cx="704100" cy="50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35"/>
          <p:cNvSpPr/>
          <p:nvPr/>
        </p:nvSpPr>
        <p:spPr>
          <a:xfrm>
            <a:off x="3117700" y="1171000"/>
            <a:ext cx="704100" cy="50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5"/>
          <p:cNvSpPr/>
          <p:nvPr/>
        </p:nvSpPr>
        <p:spPr>
          <a:xfrm>
            <a:off x="1269025" y="1238625"/>
            <a:ext cx="1371300" cy="43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35"/>
          <p:cNvSpPr/>
          <p:nvPr/>
        </p:nvSpPr>
        <p:spPr>
          <a:xfrm>
            <a:off x="864625" y="1671825"/>
            <a:ext cx="306300" cy="181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35"/>
          <p:cNvSpPr/>
          <p:nvPr/>
        </p:nvSpPr>
        <p:spPr>
          <a:xfrm>
            <a:off x="466750" y="3483225"/>
            <a:ext cx="306300" cy="99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35"/>
          <p:cNvSpPr/>
          <p:nvPr/>
        </p:nvSpPr>
        <p:spPr>
          <a:xfrm>
            <a:off x="1596275" y="1575400"/>
            <a:ext cx="704100" cy="50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35"/>
          <p:cNvSpPr/>
          <p:nvPr/>
        </p:nvSpPr>
        <p:spPr>
          <a:xfrm>
            <a:off x="1269025" y="2076100"/>
            <a:ext cx="1740000" cy="50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5"/>
          <p:cNvSpPr/>
          <p:nvPr/>
        </p:nvSpPr>
        <p:spPr>
          <a:xfrm>
            <a:off x="2753600" y="1708875"/>
            <a:ext cx="306300" cy="173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35"/>
          <p:cNvSpPr/>
          <p:nvPr/>
        </p:nvSpPr>
        <p:spPr>
          <a:xfrm>
            <a:off x="3151400" y="3527825"/>
            <a:ext cx="317100" cy="94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35"/>
          <p:cNvSpPr/>
          <p:nvPr/>
        </p:nvSpPr>
        <p:spPr>
          <a:xfrm>
            <a:off x="1596275" y="2551625"/>
            <a:ext cx="704100" cy="50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35"/>
          <p:cNvSpPr/>
          <p:nvPr/>
        </p:nvSpPr>
        <p:spPr>
          <a:xfrm>
            <a:off x="1170825" y="3527850"/>
            <a:ext cx="1469400" cy="50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5"/>
          <p:cNvSpPr/>
          <p:nvPr/>
        </p:nvSpPr>
        <p:spPr>
          <a:xfrm>
            <a:off x="836750" y="3955000"/>
            <a:ext cx="306300" cy="43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5"/>
          <p:cNvSpPr/>
          <p:nvPr/>
        </p:nvSpPr>
        <p:spPr>
          <a:xfrm>
            <a:off x="2742663" y="3984050"/>
            <a:ext cx="306300" cy="43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5"/>
          <p:cNvSpPr/>
          <p:nvPr/>
        </p:nvSpPr>
        <p:spPr>
          <a:xfrm>
            <a:off x="1170913" y="3052325"/>
            <a:ext cx="306300" cy="43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5"/>
          <p:cNvSpPr/>
          <p:nvPr/>
        </p:nvSpPr>
        <p:spPr>
          <a:xfrm>
            <a:off x="2300363" y="3052325"/>
            <a:ext cx="306300" cy="43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5"/>
          <p:cNvSpPr/>
          <p:nvPr/>
        </p:nvSpPr>
        <p:spPr>
          <a:xfrm>
            <a:off x="3468500" y="482700"/>
            <a:ext cx="5469600" cy="412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48" name="Google Shape;648;p117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3" name="Google Shape;653;p118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{F80283EF-D672-4F37-9E68-A32E315BB3E5}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000"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0x123</a:t>
                      </a: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!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0x125</a:t>
                      </a: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800">
                          <a:solidFill>
                            <a:srgbClr val="FFFFF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0x126</a:t>
                      </a:r>
                      <a:endParaRPr sz="4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800">
                        <a:solidFill>
                          <a:srgbClr val="FFFFF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0x127</a:t>
                      </a:r>
                      <a:endParaRPr/>
                    </a:p>
                  </a:txBody>
                  <a:tcPr marL="91425" marR="91425" marT="91425" marB="91425" anchor="b">
                    <a:lnL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654" name="Google Shape;654;p118"/>
          <p:cNvCxnSpPr/>
          <p:nvPr/>
        </p:nvCxnSpPr>
        <p:spPr>
          <a:xfrm rot="5400000">
            <a:off x="3230350" y="2245225"/>
            <a:ext cx="1321800" cy="9183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string s = "HI!";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">
                <a:solidFill>
                  <a:srgbClr val="FFFFFF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 = "HI!";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char *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 = "HI!";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typedef struct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string name;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string number;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 person;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typedef struct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string name;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string number;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 </a:t>
            </a: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typedef </a:t>
            </a: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struct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name;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string number;</a:t>
            </a:r>
            <a:endParaRPr>
              <a:solidFill>
                <a:srgbClr val="000000"/>
              </a:solidFill>
              <a:highlight>
                <a:schemeClr val="dk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person;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typedef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struct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string name;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string number;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 person;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typedef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2785</Words>
  <Application>Microsoft Office PowerPoint</Application>
  <PresentationFormat>On-screen Show (16:9)</PresentationFormat>
  <Paragraphs>1401</Paragraphs>
  <Slides>238</Slides>
  <Notes>238</Notes>
  <HiddenSlides>11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238</vt:i4>
      </vt:variant>
    </vt:vector>
  </HeadingPairs>
  <TitlesOfParts>
    <vt:vector size="242" baseType="lpstr">
      <vt:lpstr>Arial</vt:lpstr>
      <vt:lpstr>Consolas</vt:lpstr>
      <vt:lpstr>Simple Dark</vt:lpstr>
      <vt:lpstr>Simple Dark</vt:lpstr>
      <vt:lpstr>PowerPoint Presentation</vt:lpstr>
      <vt:lpstr>This is CS50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pixel 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RGB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hexadecimal</vt:lpstr>
      <vt:lpstr>base-16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pointers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cs50.h</vt:lpstr>
      <vt:lpstr>pointer arithmetic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strcmp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NULL</vt:lpstr>
      <vt:lpstr>valgrind</vt:lpstr>
      <vt:lpstr>garbage values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scope</vt:lpstr>
      <vt:lpstr>passing by value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passing by reference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"Sensors that received the new version of Channel File 291 carrying the problematic content were exposed to a latent out-of-bounds read issue in the Content Interpreter. At the next IPC notification from the operating system, the new IPC Template Instances were evaluated, specifying a comparison against the 21st input value. The Content Interpreter expected only 20 values. Therefore, the attempt to access the 21st value produced an out-of-bounds memory read beyond the end of the input data array and resulted in a system crash."</vt:lpstr>
      <vt:lpstr>"Sensors that received the new version of Channel File 291 carrying the problematic content were exposed to a latent out-of-bounds read issue in the Content Interpreter. At the next IPC notification from the operating system, the new IPC Template Instances were evaluated, specifying a comparison against the 21st input value. The Content Interpreter expected only 20 values. Therefore, the attempt to access the 21st value produced an out-of-bounds memory read beyond the end of the input data array and resulted in a system crash."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file I/O</vt:lpstr>
      <vt:lpstr>PowerPoint Presentation</vt:lpstr>
      <vt:lpstr>PowerPoint Presentation</vt:lpstr>
      <vt:lpstr>BMP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Ed Harris</cp:lastModifiedBy>
  <cp:revision>3</cp:revision>
  <dcterms:modified xsi:type="dcterms:W3CDTF">2025-08-05T12:41:33Z</dcterms:modified>
</cp:coreProperties>
</file>